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33"/>
  </p:notesMasterIdLst>
  <p:sldIdLst>
    <p:sldId id="256" r:id="rId2"/>
    <p:sldId id="261" r:id="rId3"/>
    <p:sldId id="280" r:id="rId4"/>
    <p:sldId id="274" r:id="rId5"/>
    <p:sldId id="279" r:id="rId6"/>
    <p:sldId id="268" r:id="rId7"/>
    <p:sldId id="270" r:id="rId8"/>
    <p:sldId id="267" r:id="rId9"/>
    <p:sldId id="275" r:id="rId10"/>
    <p:sldId id="287" r:id="rId11"/>
    <p:sldId id="288" r:id="rId12"/>
    <p:sldId id="269" r:id="rId13"/>
    <p:sldId id="276" r:id="rId14"/>
    <p:sldId id="272" r:id="rId15"/>
    <p:sldId id="277" r:id="rId16"/>
    <p:sldId id="271" r:id="rId17"/>
    <p:sldId id="289" r:id="rId18"/>
    <p:sldId id="257" r:id="rId19"/>
    <p:sldId id="286" r:id="rId20"/>
    <p:sldId id="285" r:id="rId21"/>
    <p:sldId id="284" r:id="rId22"/>
    <p:sldId id="283" r:id="rId23"/>
    <p:sldId id="281" r:id="rId24"/>
    <p:sldId id="262" r:id="rId25"/>
    <p:sldId id="258" r:id="rId26"/>
    <p:sldId id="259" r:id="rId27"/>
    <p:sldId id="263" r:id="rId28"/>
    <p:sldId id="260" r:id="rId29"/>
    <p:sldId id="264" r:id="rId30"/>
    <p:sldId id="265" r:id="rId31"/>
    <p:sldId id="26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2AADF9-3456-85D3-B622-C7040003113D}" v="598" dt="2021-12-13T06:52:30.188"/>
    <p1510:client id="{9D563418-1891-4FBA-9ACB-828FF515E7BF}" v="186" dt="2021-12-13T06:22:48.923"/>
    <p1510:client id="{B36A7A89-4C33-4577-B536-7B2DDDB9B2EF}" v="5" dt="2021-12-13T07:37:41.881"/>
    <p1510:client id="{E0FEFE48-BF65-AF1C-41BD-08028C065D19}" v="3729" dt="2021-12-13T07:50:34.869"/>
    <p1510:client id="{E4F884E2-4D44-6D85-74FC-E9B2AC2F5069}" v="376" dt="2021-12-13T04:39:58.2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an Choudhary" userId="S::amanc@iisc.ac.in::838f87ad-3b52-49d1-8e11-f5ce44eac77d" providerId="AD" clId="Web-{292AADF9-3456-85D3-B622-C7040003113D}"/>
    <pc:docChg chg="addSld modSld sldOrd">
      <pc:chgData name="Aman Choudhary" userId="S::amanc@iisc.ac.in::838f87ad-3b52-49d1-8e11-f5ce44eac77d" providerId="AD" clId="Web-{292AADF9-3456-85D3-B622-C7040003113D}" dt="2021-12-13T06:52:30.188" v="450"/>
      <pc:docMkLst>
        <pc:docMk/>
      </pc:docMkLst>
      <pc:sldChg chg="addSp modSp modTransition">
        <pc:chgData name="Aman Choudhary" userId="S::amanc@iisc.ac.in::838f87ad-3b52-49d1-8e11-f5ce44eac77d" providerId="AD" clId="Web-{292AADF9-3456-85D3-B622-C7040003113D}" dt="2021-12-13T06:52:30.188" v="450"/>
        <pc:sldMkLst>
          <pc:docMk/>
          <pc:sldMk cId="93904964" sldId="256"/>
        </pc:sldMkLst>
        <pc:spChg chg="mod">
          <ac:chgData name="Aman Choudhary" userId="S::amanc@iisc.ac.in::838f87ad-3b52-49d1-8e11-f5ce44eac77d" providerId="AD" clId="Web-{292AADF9-3456-85D3-B622-C7040003113D}" dt="2021-12-13T06:03:16.126" v="303" actId="14100"/>
          <ac:spMkLst>
            <pc:docMk/>
            <pc:sldMk cId="93904964" sldId="256"/>
            <ac:spMk id="2" creationId="{EF796639-475F-4D20-B4B4-9890E5D42B8C}"/>
          </ac:spMkLst>
        </pc:spChg>
        <pc:spChg chg="add mod">
          <ac:chgData name="Aman Choudhary" userId="S::amanc@iisc.ac.in::838f87ad-3b52-49d1-8e11-f5ce44eac77d" providerId="AD" clId="Web-{292AADF9-3456-85D3-B622-C7040003113D}" dt="2021-12-13T06:04:57.348" v="356" actId="20577"/>
          <ac:spMkLst>
            <pc:docMk/>
            <pc:sldMk cId="93904964" sldId="256"/>
            <ac:spMk id="3" creationId="{7F16ACB8-6F04-47C0-A082-2F0AA219F971}"/>
          </ac:spMkLst>
        </pc:spChg>
      </pc:sldChg>
      <pc:sldChg chg="modSp">
        <pc:chgData name="Aman Choudhary" userId="S::amanc@iisc.ac.in::838f87ad-3b52-49d1-8e11-f5ce44eac77d" providerId="AD" clId="Web-{292AADF9-3456-85D3-B622-C7040003113D}" dt="2021-12-13T05:55:40.346" v="152"/>
        <pc:sldMkLst>
          <pc:docMk/>
          <pc:sldMk cId="3806256759" sldId="257"/>
        </pc:sldMkLst>
        <pc:graphicFrameChg chg="mod modGraphic">
          <ac:chgData name="Aman Choudhary" userId="S::amanc@iisc.ac.in::838f87ad-3b52-49d1-8e11-f5ce44eac77d" providerId="AD" clId="Web-{292AADF9-3456-85D3-B622-C7040003113D}" dt="2021-12-13T05:55:40.346" v="152"/>
          <ac:graphicFrameMkLst>
            <pc:docMk/>
            <pc:sldMk cId="3806256759" sldId="257"/>
            <ac:graphicFrameMk id="4" creationId="{F23692F7-8D10-479E-A998-2ABD3C409BB6}"/>
          </ac:graphicFrameMkLst>
        </pc:graphicFrameChg>
      </pc:sldChg>
      <pc:sldChg chg="modSp">
        <pc:chgData name="Aman Choudhary" userId="S::amanc@iisc.ac.in::838f87ad-3b52-49d1-8e11-f5ce44eac77d" providerId="AD" clId="Web-{292AADF9-3456-85D3-B622-C7040003113D}" dt="2021-12-13T06:01:16.653" v="288" actId="1076"/>
        <pc:sldMkLst>
          <pc:docMk/>
          <pc:sldMk cId="824988816" sldId="258"/>
        </pc:sldMkLst>
        <pc:spChg chg="mod">
          <ac:chgData name="Aman Choudhary" userId="S::amanc@iisc.ac.in::838f87ad-3b52-49d1-8e11-f5ce44eac77d" providerId="AD" clId="Web-{292AADF9-3456-85D3-B622-C7040003113D}" dt="2021-12-13T05:58:45.383" v="206" actId="20577"/>
          <ac:spMkLst>
            <pc:docMk/>
            <pc:sldMk cId="824988816" sldId="258"/>
            <ac:spMk id="2" creationId="{A1E5446A-3BF2-4FAF-AD4F-1B2105392887}"/>
          </ac:spMkLst>
        </pc:spChg>
        <pc:graphicFrameChg chg="mod modGraphic">
          <ac:chgData name="Aman Choudhary" userId="S::amanc@iisc.ac.in::838f87ad-3b52-49d1-8e11-f5ce44eac77d" providerId="AD" clId="Web-{292AADF9-3456-85D3-B622-C7040003113D}" dt="2021-12-13T06:01:16.653" v="288" actId="1076"/>
          <ac:graphicFrameMkLst>
            <pc:docMk/>
            <pc:sldMk cId="824988816" sldId="258"/>
            <ac:graphicFrameMk id="4" creationId="{06591AA1-E7F9-4C50-AE96-C9562C26CF3A}"/>
          </ac:graphicFrameMkLst>
        </pc:graphicFrameChg>
      </pc:sldChg>
      <pc:sldChg chg="modSp">
        <pc:chgData name="Aman Choudhary" userId="S::amanc@iisc.ac.in::838f87ad-3b52-49d1-8e11-f5ce44eac77d" providerId="AD" clId="Web-{292AADF9-3456-85D3-B622-C7040003113D}" dt="2021-12-13T06:01:31.576" v="290" actId="20577"/>
        <pc:sldMkLst>
          <pc:docMk/>
          <pc:sldMk cId="2774296869" sldId="259"/>
        </pc:sldMkLst>
        <pc:spChg chg="mod">
          <ac:chgData name="Aman Choudhary" userId="S::amanc@iisc.ac.in::838f87ad-3b52-49d1-8e11-f5ce44eac77d" providerId="AD" clId="Web-{292AADF9-3456-85D3-B622-C7040003113D}" dt="2021-12-13T06:01:31.576" v="290" actId="20577"/>
          <ac:spMkLst>
            <pc:docMk/>
            <pc:sldMk cId="2774296869" sldId="259"/>
            <ac:spMk id="2" creationId="{836B2369-9615-4FE0-9C1A-D4B2433B49F7}"/>
          </ac:spMkLst>
        </pc:spChg>
      </pc:sldChg>
      <pc:sldChg chg="modSp">
        <pc:chgData name="Aman Choudhary" userId="S::amanc@iisc.ac.in::838f87ad-3b52-49d1-8e11-f5ce44eac77d" providerId="AD" clId="Web-{292AADF9-3456-85D3-B622-C7040003113D}" dt="2021-12-13T06:01:52.639" v="292" actId="20577"/>
        <pc:sldMkLst>
          <pc:docMk/>
          <pc:sldMk cId="3248808050" sldId="260"/>
        </pc:sldMkLst>
        <pc:spChg chg="mod">
          <ac:chgData name="Aman Choudhary" userId="S::amanc@iisc.ac.in::838f87ad-3b52-49d1-8e11-f5ce44eac77d" providerId="AD" clId="Web-{292AADF9-3456-85D3-B622-C7040003113D}" dt="2021-12-13T06:01:52.639" v="292" actId="20577"/>
          <ac:spMkLst>
            <pc:docMk/>
            <pc:sldMk cId="3248808050" sldId="260"/>
            <ac:spMk id="2" creationId="{CA7108F9-0D59-4B8D-B2EB-EB791B974397}"/>
          </ac:spMkLst>
        </pc:spChg>
      </pc:sldChg>
      <pc:sldChg chg="modSp">
        <pc:chgData name="Aman Choudhary" userId="S::amanc@iisc.ac.in::838f87ad-3b52-49d1-8e11-f5ce44eac77d" providerId="AD" clId="Web-{292AADF9-3456-85D3-B622-C7040003113D}" dt="2021-12-13T05:46:42.844" v="61" actId="20577"/>
        <pc:sldMkLst>
          <pc:docMk/>
          <pc:sldMk cId="565141609" sldId="261"/>
        </pc:sldMkLst>
        <pc:spChg chg="mod">
          <ac:chgData name="Aman Choudhary" userId="S::amanc@iisc.ac.in::838f87ad-3b52-49d1-8e11-f5ce44eac77d" providerId="AD" clId="Web-{292AADF9-3456-85D3-B622-C7040003113D}" dt="2021-12-13T05:46:42.844" v="61" actId="20577"/>
          <ac:spMkLst>
            <pc:docMk/>
            <pc:sldMk cId="565141609" sldId="261"/>
            <ac:spMk id="2" creationId="{EF796639-475F-4D20-B4B4-9890E5D42B8C}"/>
          </ac:spMkLst>
        </pc:spChg>
      </pc:sldChg>
      <pc:sldChg chg="delSp modSp">
        <pc:chgData name="Aman Choudhary" userId="S::amanc@iisc.ac.in::838f87ad-3b52-49d1-8e11-f5ce44eac77d" providerId="AD" clId="Web-{292AADF9-3456-85D3-B622-C7040003113D}" dt="2021-12-13T05:57:41.709" v="204"/>
        <pc:sldMkLst>
          <pc:docMk/>
          <pc:sldMk cId="1095732621" sldId="262"/>
        </pc:sldMkLst>
        <pc:spChg chg="mod">
          <ac:chgData name="Aman Choudhary" userId="S::amanc@iisc.ac.in::838f87ad-3b52-49d1-8e11-f5ce44eac77d" providerId="AD" clId="Web-{292AADF9-3456-85D3-B622-C7040003113D}" dt="2021-12-13T05:57:39.662" v="203" actId="20577"/>
          <ac:spMkLst>
            <pc:docMk/>
            <pc:sldMk cId="1095732621" sldId="262"/>
            <ac:spMk id="2" creationId="{EF796639-475F-4D20-B4B4-9890E5D42B8C}"/>
          </ac:spMkLst>
        </pc:spChg>
        <pc:spChg chg="del">
          <ac:chgData name="Aman Choudhary" userId="S::amanc@iisc.ac.in::838f87ad-3b52-49d1-8e11-f5ce44eac77d" providerId="AD" clId="Web-{292AADF9-3456-85D3-B622-C7040003113D}" dt="2021-12-13T05:57:41.709" v="204"/>
          <ac:spMkLst>
            <pc:docMk/>
            <pc:sldMk cId="1095732621" sldId="262"/>
            <ac:spMk id="3" creationId="{5C7BA53E-F96C-4100-ADC2-6327DF4BE159}"/>
          </ac:spMkLst>
        </pc:spChg>
      </pc:sldChg>
      <pc:sldChg chg="modSp">
        <pc:chgData name="Aman Choudhary" userId="S::amanc@iisc.ac.in::838f87ad-3b52-49d1-8e11-f5ce44eac77d" providerId="AD" clId="Web-{292AADF9-3456-85D3-B622-C7040003113D}" dt="2021-12-13T06:01:41.388" v="291" actId="20577"/>
        <pc:sldMkLst>
          <pc:docMk/>
          <pc:sldMk cId="717144678" sldId="263"/>
        </pc:sldMkLst>
        <pc:spChg chg="mod">
          <ac:chgData name="Aman Choudhary" userId="S::amanc@iisc.ac.in::838f87ad-3b52-49d1-8e11-f5ce44eac77d" providerId="AD" clId="Web-{292AADF9-3456-85D3-B622-C7040003113D}" dt="2021-12-13T06:01:41.388" v="291" actId="20577"/>
          <ac:spMkLst>
            <pc:docMk/>
            <pc:sldMk cId="717144678" sldId="263"/>
            <ac:spMk id="2" creationId="{836B2369-9615-4FE0-9C1A-D4B2433B49F7}"/>
          </ac:spMkLst>
        </pc:spChg>
      </pc:sldChg>
      <pc:sldChg chg="modSp">
        <pc:chgData name="Aman Choudhary" userId="S::amanc@iisc.ac.in::838f87ad-3b52-49d1-8e11-f5ce44eac77d" providerId="AD" clId="Web-{292AADF9-3456-85D3-B622-C7040003113D}" dt="2021-12-13T06:02:12.046" v="295" actId="20577"/>
        <pc:sldMkLst>
          <pc:docMk/>
          <pc:sldMk cId="578144654" sldId="264"/>
        </pc:sldMkLst>
        <pc:spChg chg="mod">
          <ac:chgData name="Aman Choudhary" userId="S::amanc@iisc.ac.in::838f87ad-3b52-49d1-8e11-f5ce44eac77d" providerId="AD" clId="Web-{292AADF9-3456-85D3-B622-C7040003113D}" dt="2021-12-13T06:02:01.608" v="293" actId="20577"/>
          <ac:spMkLst>
            <pc:docMk/>
            <pc:sldMk cId="578144654" sldId="264"/>
            <ac:spMk id="2" creationId="{546CD90C-C665-4519-B6FE-6DCE579772DD}"/>
          </ac:spMkLst>
        </pc:spChg>
        <pc:spChg chg="mod">
          <ac:chgData name="Aman Choudhary" userId="S::amanc@iisc.ac.in::838f87ad-3b52-49d1-8e11-f5ce44eac77d" providerId="AD" clId="Web-{292AADF9-3456-85D3-B622-C7040003113D}" dt="2021-12-13T06:02:12.046" v="295" actId="20577"/>
          <ac:spMkLst>
            <pc:docMk/>
            <pc:sldMk cId="578144654" sldId="264"/>
            <ac:spMk id="3" creationId="{3C227411-3F1F-4C24-9354-53930ECC9C3C}"/>
          </ac:spMkLst>
        </pc:spChg>
      </pc:sldChg>
      <pc:sldChg chg="modSp">
        <pc:chgData name="Aman Choudhary" userId="S::amanc@iisc.ac.in::838f87ad-3b52-49d1-8e11-f5ce44eac77d" providerId="AD" clId="Web-{292AADF9-3456-85D3-B622-C7040003113D}" dt="2021-12-13T06:36:36.502" v="449" actId="20577"/>
        <pc:sldMkLst>
          <pc:docMk/>
          <pc:sldMk cId="4139644666" sldId="265"/>
        </pc:sldMkLst>
        <pc:spChg chg="mod">
          <ac:chgData name="Aman Choudhary" userId="S::amanc@iisc.ac.in::838f87ad-3b52-49d1-8e11-f5ce44eac77d" providerId="AD" clId="Web-{292AADF9-3456-85D3-B622-C7040003113D}" dt="2021-12-13T06:20:23.705" v="389"/>
          <ac:spMkLst>
            <pc:docMk/>
            <pc:sldMk cId="4139644666" sldId="265"/>
            <ac:spMk id="2" creationId="{9D0F7F3B-36CD-4925-97A4-EF143B675A0B}"/>
          </ac:spMkLst>
        </pc:spChg>
        <pc:spChg chg="mod">
          <ac:chgData name="Aman Choudhary" userId="S::amanc@iisc.ac.in::838f87ad-3b52-49d1-8e11-f5ce44eac77d" providerId="AD" clId="Web-{292AADF9-3456-85D3-B622-C7040003113D}" dt="2021-12-13T06:20:23.705" v="390"/>
          <ac:spMkLst>
            <pc:docMk/>
            <pc:sldMk cId="4139644666" sldId="265"/>
            <ac:spMk id="3" creationId="{40A4A18F-C214-4BBA-92EB-E07BBD001886}"/>
          </ac:spMkLst>
        </pc:spChg>
        <pc:spChg chg="mod">
          <ac:chgData name="Aman Choudhary" userId="S::amanc@iisc.ac.in::838f87ad-3b52-49d1-8e11-f5ce44eac77d" providerId="AD" clId="Web-{292AADF9-3456-85D3-B622-C7040003113D}" dt="2021-12-13T06:28:35.033" v="397" actId="20577"/>
          <ac:spMkLst>
            <pc:docMk/>
            <pc:sldMk cId="4139644666" sldId="265"/>
            <ac:spMk id="5" creationId="{703F2E1D-453E-4BC2-8CCC-C642E3FAA607}"/>
          </ac:spMkLst>
        </pc:spChg>
        <pc:spChg chg="mod">
          <ac:chgData name="Aman Choudhary" userId="S::amanc@iisc.ac.in::838f87ad-3b52-49d1-8e11-f5ce44eac77d" providerId="AD" clId="Web-{292AADF9-3456-85D3-B622-C7040003113D}" dt="2021-12-13T06:36:36.502" v="449" actId="20577"/>
          <ac:spMkLst>
            <pc:docMk/>
            <pc:sldMk cId="4139644666" sldId="265"/>
            <ac:spMk id="8" creationId="{1D163767-2D90-4085-BF65-F1C9751ADC3B}"/>
          </ac:spMkLst>
        </pc:spChg>
      </pc:sldChg>
      <pc:sldChg chg="modSp">
        <pc:chgData name="Aman Choudhary" userId="S::amanc@iisc.ac.in::838f87ad-3b52-49d1-8e11-f5ce44eac77d" providerId="AD" clId="Web-{292AADF9-3456-85D3-B622-C7040003113D}" dt="2021-12-13T06:02:19.390" v="296" actId="20577"/>
        <pc:sldMkLst>
          <pc:docMk/>
          <pc:sldMk cId="4287075422" sldId="266"/>
        </pc:sldMkLst>
        <pc:spChg chg="mod">
          <ac:chgData name="Aman Choudhary" userId="S::amanc@iisc.ac.in::838f87ad-3b52-49d1-8e11-f5ce44eac77d" providerId="AD" clId="Web-{292AADF9-3456-85D3-B622-C7040003113D}" dt="2021-12-13T06:02:19.390" v="296" actId="20577"/>
          <ac:spMkLst>
            <pc:docMk/>
            <pc:sldMk cId="4287075422" sldId="266"/>
            <ac:spMk id="2" creationId="{EF796639-475F-4D20-B4B4-9890E5D42B8C}"/>
          </ac:spMkLst>
        </pc:spChg>
      </pc:sldChg>
      <pc:sldChg chg="modSp">
        <pc:chgData name="Aman Choudhary" userId="S::amanc@iisc.ac.in::838f87ad-3b52-49d1-8e11-f5ce44eac77d" providerId="AD" clId="Web-{292AADF9-3456-85D3-B622-C7040003113D}" dt="2021-12-13T06:05:54.928" v="357" actId="20577"/>
        <pc:sldMkLst>
          <pc:docMk/>
          <pc:sldMk cId="1635907893" sldId="267"/>
        </pc:sldMkLst>
        <pc:spChg chg="mod">
          <ac:chgData name="Aman Choudhary" userId="S::amanc@iisc.ac.in::838f87ad-3b52-49d1-8e11-f5ce44eac77d" providerId="AD" clId="Web-{292AADF9-3456-85D3-B622-C7040003113D}" dt="2021-12-13T05:50:23.820" v="80" actId="20577"/>
          <ac:spMkLst>
            <pc:docMk/>
            <pc:sldMk cId="1635907893" sldId="267"/>
            <ac:spMk id="2" creationId="{189D09F2-B31D-4CDC-BA62-D8DBDFF072A8}"/>
          </ac:spMkLst>
        </pc:spChg>
        <pc:spChg chg="mod">
          <ac:chgData name="Aman Choudhary" userId="S::amanc@iisc.ac.in::838f87ad-3b52-49d1-8e11-f5ce44eac77d" providerId="AD" clId="Web-{292AADF9-3456-85D3-B622-C7040003113D}" dt="2021-12-13T06:05:54.928" v="357" actId="20577"/>
          <ac:spMkLst>
            <pc:docMk/>
            <pc:sldMk cId="1635907893" sldId="267"/>
            <ac:spMk id="3" creationId="{0B72E496-98B0-42EF-88DE-31173AE407BA}"/>
          </ac:spMkLst>
        </pc:spChg>
        <pc:picChg chg="mod">
          <ac:chgData name="Aman Choudhary" userId="S::amanc@iisc.ac.in::838f87ad-3b52-49d1-8e11-f5ce44eac77d" providerId="AD" clId="Web-{292AADF9-3456-85D3-B622-C7040003113D}" dt="2021-12-13T05:50:31.648" v="82" actId="1076"/>
          <ac:picMkLst>
            <pc:docMk/>
            <pc:sldMk cId="1635907893" sldId="267"/>
            <ac:picMk id="5" creationId="{AF00C4E5-37E8-4CF6-BB3C-32D35F0E762B}"/>
          </ac:picMkLst>
        </pc:picChg>
      </pc:sldChg>
      <pc:sldChg chg="modSp">
        <pc:chgData name="Aman Choudhary" userId="S::amanc@iisc.ac.in::838f87ad-3b52-49d1-8e11-f5ce44eac77d" providerId="AD" clId="Web-{292AADF9-3456-85D3-B622-C7040003113D}" dt="2021-12-13T05:49:46.116" v="78" actId="20577"/>
        <pc:sldMkLst>
          <pc:docMk/>
          <pc:sldMk cId="2053813911" sldId="268"/>
        </pc:sldMkLst>
        <pc:spChg chg="mod">
          <ac:chgData name="Aman Choudhary" userId="S::amanc@iisc.ac.in::838f87ad-3b52-49d1-8e11-f5ce44eac77d" providerId="AD" clId="Web-{292AADF9-3456-85D3-B622-C7040003113D}" dt="2021-12-13T05:49:46.116" v="78" actId="20577"/>
          <ac:spMkLst>
            <pc:docMk/>
            <pc:sldMk cId="2053813911" sldId="268"/>
            <ac:spMk id="2" creationId="{EF796639-475F-4D20-B4B4-9890E5D42B8C}"/>
          </ac:spMkLst>
        </pc:spChg>
      </pc:sldChg>
      <pc:sldChg chg="modSp">
        <pc:chgData name="Aman Choudhary" userId="S::amanc@iisc.ac.in::838f87ad-3b52-49d1-8e11-f5ce44eac77d" providerId="AD" clId="Web-{292AADF9-3456-85D3-B622-C7040003113D}" dt="2021-12-13T05:51:54.448" v="97" actId="1076"/>
        <pc:sldMkLst>
          <pc:docMk/>
          <pc:sldMk cId="2295079418" sldId="269"/>
        </pc:sldMkLst>
        <pc:spChg chg="mod">
          <ac:chgData name="Aman Choudhary" userId="S::amanc@iisc.ac.in::838f87ad-3b52-49d1-8e11-f5ce44eac77d" providerId="AD" clId="Web-{292AADF9-3456-85D3-B622-C7040003113D}" dt="2021-12-13T05:51:07.103" v="86" actId="20577"/>
          <ac:spMkLst>
            <pc:docMk/>
            <pc:sldMk cId="2295079418" sldId="269"/>
            <ac:spMk id="2" creationId="{B1BC8B87-3D55-49E1-9789-8CC2BD82B006}"/>
          </ac:spMkLst>
        </pc:spChg>
        <pc:spChg chg="mod">
          <ac:chgData name="Aman Choudhary" userId="S::amanc@iisc.ac.in::838f87ad-3b52-49d1-8e11-f5ce44eac77d" providerId="AD" clId="Web-{292AADF9-3456-85D3-B622-C7040003113D}" dt="2021-12-13T05:51:46.791" v="95" actId="1076"/>
          <ac:spMkLst>
            <pc:docMk/>
            <pc:sldMk cId="2295079418" sldId="269"/>
            <ac:spMk id="6" creationId="{3747DA96-F0B7-47CE-A193-6ABA4F455AC7}"/>
          </ac:spMkLst>
        </pc:spChg>
        <pc:picChg chg="mod">
          <ac:chgData name="Aman Choudhary" userId="S::amanc@iisc.ac.in::838f87ad-3b52-49d1-8e11-f5ce44eac77d" providerId="AD" clId="Web-{292AADF9-3456-85D3-B622-C7040003113D}" dt="2021-12-13T05:51:54.448" v="97" actId="1076"/>
          <ac:picMkLst>
            <pc:docMk/>
            <pc:sldMk cId="2295079418" sldId="269"/>
            <ac:picMk id="5" creationId="{D7F0E366-631B-4F37-9A38-0AB8786AA7E2}"/>
          </ac:picMkLst>
        </pc:picChg>
        <pc:picChg chg="mod">
          <ac:chgData name="Aman Choudhary" userId="S::amanc@iisc.ac.in::838f87ad-3b52-49d1-8e11-f5ce44eac77d" providerId="AD" clId="Web-{292AADF9-3456-85D3-B622-C7040003113D}" dt="2021-12-13T05:51:51.182" v="96" actId="1076"/>
          <ac:picMkLst>
            <pc:docMk/>
            <pc:sldMk cId="2295079418" sldId="269"/>
            <ac:picMk id="8" creationId="{BC872ADE-8E82-425D-AE55-4012A397AC14}"/>
          </ac:picMkLst>
        </pc:picChg>
      </pc:sldChg>
      <pc:sldChg chg="modSp">
        <pc:chgData name="Aman Choudhary" userId="S::amanc@iisc.ac.in::838f87ad-3b52-49d1-8e11-f5ce44eac77d" providerId="AD" clId="Web-{292AADF9-3456-85D3-B622-C7040003113D}" dt="2021-12-13T05:50:05.257" v="79" actId="20577"/>
        <pc:sldMkLst>
          <pc:docMk/>
          <pc:sldMk cId="2227070099" sldId="270"/>
        </pc:sldMkLst>
        <pc:spChg chg="mod">
          <ac:chgData name="Aman Choudhary" userId="S::amanc@iisc.ac.in::838f87ad-3b52-49d1-8e11-f5ce44eac77d" providerId="AD" clId="Web-{292AADF9-3456-85D3-B622-C7040003113D}" dt="2021-12-13T05:50:05.257" v="79" actId="20577"/>
          <ac:spMkLst>
            <pc:docMk/>
            <pc:sldMk cId="2227070099" sldId="270"/>
            <ac:spMk id="2" creationId="{6389394D-B319-4BC6-8CF6-DEE772AB622F}"/>
          </ac:spMkLst>
        </pc:spChg>
      </pc:sldChg>
      <pc:sldChg chg="modSp">
        <pc:chgData name="Aman Choudhary" userId="S::amanc@iisc.ac.in::838f87ad-3b52-49d1-8e11-f5ce44eac77d" providerId="AD" clId="Web-{292AADF9-3456-85D3-B622-C7040003113D}" dt="2021-12-13T05:54:25.672" v="108" actId="20577"/>
        <pc:sldMkLst>
          <pc:docMk/>
          <pc:sldMk cId="2473651008" sldId="271"/>
        </pc:sldMkLst>
        <pc:spChg chg="mod">
          <ac:chgData name="Aman Choudhary" userId="S::amanc@iisc.ac.in::838f87ad-3b52-49d1-8e11-f5ce44eac77d" providerId="AD" clId="Web-{292AADF9-3456-85D3-B622-C7040003113D}" dt="2021-12-13T05:54:11.218" v="105" actId="20577"/>
          <ac:spMkLst>
            <pc:docMk/>
            <pc:sldMk cId="2473651008" sldId="271"/>
            <ac:spMk id="2" creationId="{8643058C-E12B-4538-A43A-0898BBCEA1F0}"/>
          </ac:spMkLst>
        </pc:spChg>
        <pc:spChg chg="mod">
          <ac:chgData name="Aman Choudhary" userId="S::amanc@iisc.ac.in::838f87ad-3b52-49d1-8e11-f5ce44eac77d" providerId="AD" clId="Web-{292AADF9-3456-85D3-B622-C7040003113D}" dt="2021-12-13T05:54:25.672" v="108" actId="20577"/>
          <ac:spMkLst>
            <pc:docMk/>
            <pc:sldMk cId="2473651008" sldId="271"/>
            <ac:spMk id="7" creationId="{1848A0F2-A37D-4118-955B-960BD5848118}"/>
          </ac:spMkLst>
        </pc:spChg>
      </pc:sldChg>
      <pc:sldChg chg="addSp delSp modSp">
        <pc:chgData name="Aman Choudhary" userId="S::amanc@iisc.ac.in::838f87ad-3b52-49d1-8e11-f5ce44eac77d" providerId="AD" clId="Web-{292AADF9-3456-85D3-B622-C7040003113D}" dt="2021-12-13T05:52:24.824" v="100" actId="1076"/>
        <pc:sldMkLst>
          <pc:docMk/>
          <pc:sldMk cId="3861475558" sldId="272"/>
        </pc:sldMkLst>
        <pc:spChg chg="mod">
          <ac:chgData name="Aman Choudhary" userId="S::amanc@iisc.ac.in::838f87ad-3b52-49d1-8e11-f5ce44eac77d" providerId="AD" clId="Web-{292AADF9-3456-85D3-B622-C7040003113D}" dt="2021-12-13T05:52:21.574" v="99" actId="20577"/>
          <ac:spMkLst>
            <pc:docMk/>
            <pc:sldMk cId="3861475558" sldId="272"/>
            <ac:spMk id="2" creationId="{5086C05B-78C0-4CF3-8067-5CD66EB8F8F7}"/>
          </ac:spMkLst>
        </pc:spChg>
        <pc:spChg chg="del mod">
          <ac:chgData name="Aman Choudhary" userId="S::amanc@iisc.ac.in::838f87ad-3b52-49d1-8e11-f5ce44eac77d" providerId="AD" clId="Web-{292AADF9-3456-85D3-B622-C7040003113D}" dt="2021-12-13T05:28:34.857" v="13"/>
          <ac:spMkLst>
            <pc:docMk/>
            <pc:sldMk cId="3861475558" sldId="272"/>
            <ac:spMk id="3" creationId="{CA2A2332-C3D7-4B66-8600-BA88DEC4D328}"/>
          </ac:spMkLst>
        </pc:spChg>
        <pc:spChg chg="mod">
          <ac:chgData name="Aman Choudhary" userId="S::amanc@iisc.ac.in::838f87ad-3b52-49d1-8e11-f5ce44eac77d" providerId="AD" clId="Web-{292AADF9-3456-85D3-B622-C7040003113D}" dt="2021-12-13T05:29:25.577" v="27" actId="14100"/>
          <ac:spMkLst>
            <pc:docMk/>
            <pc:sldMk cId="3861475558" sldId="272"/>
            <ac:spMk id="6" creationId="{A976FA85-FB41-4114-AEBD-681CA909D69C}"/>
          </ac:spMkLst>
        </pc:spChg>
        <pc:picChg chg="add mod">
          <ac:chgData name="Aman Choudhary" userId="S::amanc@iisc.ac.in::838f87ad-3b52-49d1-8e11-f5ce44eac77d" providerId="AD" clId="Web-{292AADF9-3456-85D3-B622-C7040003113D}" dt="2021-12-13T05:52:24.824" v="100" actId="1076"/>
          <ac:picMkLst>
            <pc:docMk/>
            <pc:sldMk cId="3861475558" sldId="272"/>
            <ac:picMk id="4" creationId="{65D04963-408B-4F6B-8F52-0D058C60D779}"/>
          </ac:picMkLst>
        </pc:picChg>
        <pc:picChg chg="mod">
          <ac:chgData name="Aman Choudhary" userId="S::amanc@iisc.ac.in::838f87ad-3b52-49d1-8e11-f5ce44eac77d" providerId="AD" clId="Web-{292AADF9-3456-85D3-B622-C7040003113D}" dt="2021-12-13T05:28:45.545" v="19" actId="1076"/>
          <ac:picMkLst>
            <pc:docMk/>
            <pc:sldMk cId="3861475558" sldId="272"/>
            <ac:picMk id="5" creationId="{7690A994-FA96-45AD-BE39-68507D5504ED}"/>
          </ac:picMkLst>
        </pc:picChg>
      </pc:sldChg>
      <pc:sldChg chg="modSp">
        <pc:chgData name="Aman Choudhary" userId="S::amanc@iisc.ac.in::838f87ad-3b52-49d1-8e11-f5ce44eac77d" providerId="AD" clId="Web-{292AADF9-3456-85D3-B622-C7040003113D}" dt="2021-12-13T05:48:50.098" v="72" actId="20577"/>
        <pc:sldMkLst>
          <pc:docMk/>
          <pc:sldMk cId="349375275" sldId="274"/>
        </pc:sldMkLst>
        <pc:spChg chg="mod">
          <ac:chgData name="Aman Choudhary" userId="S::amanc@iisc.ac.in::838f87ad-3b52-49d1-8e11-f5ce44eac77d" providerId="AD" clId="Web-{292AADF9-3456-85D3-B622-C7040003113D}" dt="2021-12-13T05:46:02.109" v="58"/>
          <ac:spMkLst>
            <pc:docMk/>
            <pc:sldMk cId="349375275" sldId="274"/>
            <ac:spMk id="2" creationId="{6DE93E69-E638-4758-96D2-EB3B21D295E6}"/>
          </ac:spMkLst>
        </pc:spChg>
        <pc:spChg chg="mod">
          <ac:chgData name="Aman Choudhary" userId="S::amanc@iisc.ac.in::838f87ad-3b52-49d1-8e11-f5ce44eac77d" providerId="AD" clId="Web-{292AADF9-3456-85D3-B622-C7040003113D}" dt="2021-12-13T05:46:01.874" v="42"/>
          <ac:spMkLst>
            <pc:docMk/>
            <pc:sldMk cId="349375275" sldId="274"/>
            <ac:spMk id="4" creationId="{CFABB8F9-1C65-4995-B133-B4B1037FA7AE}"/>
          </ac:spMkLst>
        </pc:spChg>
        <pc:spChg chg="mod">
          <ac:chgData name="Aman Choudhary" userId="S::amanc@iisc.ac.in::838f87ad-3b52-49d1-8e11-f5ce44eac77d" providerId="AD" clId="Web-{292AADF9-3456-85D3-B622-C7040003113D}" dt="2021-12-13T05:48:00.784" v="66"/>
          <ac:spMkLst>
            <pc:docMk/>
            <pc:sldMk cId="349375275" sldId="274"/>
            <ac:spMk id="5" creationId="{B57E3620-6737-4F76-8914-7A3F873E6B28}"/>
          </ac:spMkLst>
        </pc:spChg>
        <pc:spChg chg="mod">
          <ac:chgData name="Aman Choudhary" userId="S::amanc@iisc.ac.in::838f87ad-3b52-49d1-8e11-f5ce44eac77d" providerId="AD" clId="Web-{292AADF9-3456-85D3-B622-C7040003113D}" dt="2021-12-13T05:46:01.906" v="44"/>
          <ac:spMkLst>
            <pc:docMk/>
            <pc:sldMk cId="349375275" sldId="274"/>
            <ac:spMk id="6" creationId="{CB666611-6181-4769-A257-D34084211D5B}"/>
          </ac:spMkLst>
        </pc:spChg>
        <pc:spChg chg="mod">
          <ac:chgData name="Aman Choudhary" userId="S::amanc@iisc.ac.in::838f87ad-3b52-49d1-8e11-f5ce44eac77d" providerId="AD" clId="Web-{292AADF9-3456-85D3-B622-C7040003113D}" dt="2021-12-13T05:46:01.921" v="45"/>
          <ac:spMkLst>
            <pc:docMk/>
            <pc:sldMk cId="349375275" sldId="274"/>
            <ac:spMk id="7" creationId="{0B1D56FE-226C-4C30-A038-02CF3F02081E}"/>
          </ac:spMkLst>
        </pc:spChg>
        <pc:spChg chg="mod">
          <ac:chgData name="Aman Choudhary" userId="S::amanc@iisc.ac.in::838f87ad-3b52-49d1-8e11-f5ce44eac77d" providerId="AD" clId="Web-{292AADF9-3456-85D3-B622-C7040003113D}" dt="2021-12-13T05:48:00.800" v="67"/>
          <ac:spMkLst>
            <pc:docMk/>
            <pc:sldMk cId="349375275" sldId="274"/>
            <ac:spMk id="8" creationId="{7CAC4CFB-80C6-49B9-8C41-E62166BE6D92}"/>
          </ac:spMkLst>
        </pc:spChg>
        <pc:spChg chg="mod">
          <ac:chgData name="Aman Choudhary" userId="S::amanc@iisc.ac.in::838f87ad-3b52-49d1-8e11-f5ce44eac77d" providerId="AD" clId="Web-{292AADF9-3456-85D3-B622-C7040003113D}" dt="2021-12-13T05:48:00.800" v="68"/>
          <ac:spMkLst>
            <pc:docMk/>
            <pc:sldMk cId="349375275" sldId="274"/>
            <ac:spMk id="9" creationId="{5C824646-B0EA-4567-A77D-62A06B47BEC5}"/>
          </ac:spMkLst>
        </pc:spChg>
        <pc:spChg chg="mod">
          <ac:chgData name="Aman Choudhary" userId="S::amanc@iisc.ac.in::838f87ad-3b52-49d1-8e11-f5ce44eac77d" providerId="AD" clId="Web-{292AADF9-3456-85D3-B622-C7040003113D}" dt="2021-12-13T05:46:01.984" v="48"/>
          <ac:spMkLst>
            <pc:docMk/>
            <pc:sldMk cId="349375275" sldId="274"/>
            <ac:spMk id="10" creationId="{7FCBC7FC-6B08-410E-8F63-2DC82A2F30FF}"/>
          </ac:spMkLst>
        </pc:spChg>
        <pc:spChg chg="mod">
          <ac:chgData name="Aman Choudhary" userId="S::amanc@iisc.ac.in::838f87ad-3b52-49d1-8e11-f5ce44eac77d" providerId="AD" clId="Web-{292AADF9-3456-85D3-B622-C7040003113D}" dt="2021-12-13T05:47:34.737" v="62"/>
          <ac:spMkLst>
            <pc:docMk/>
            <pc:sldMk cId="349375275" sldId="274"/>
            <ac:spMk id="11" creationId="{176656D5-1BAA-47D5-81AF-9CF4F24E9F4B}"/>
          </ac:spMkLst>
        </pc:spChg>
        <pc:spChg chg="mod">
          <ac:chgData name="Aman Choudhary" userId="S::amanc@iisc.ac.in::838f87ad-3b52-49d1-8e11-f5ce44eac77d" providerId="AD" clId="Web-{292AADF9-3456-85D3-B622-C7040003113D}" dt="2021-12-13T05:46:02.015" v="50"/>
          <ac:spMkLst>
            <pc:docMk/>
            <pc:sldMk cId="349375275" sldId="274"/>
            <ac:spMk id="21" creationId="{CF370F74-527C-4C86-9848-EA0FEAEF0E46}"/>
          </ac:spMkLst>
        </pc:spChg>
        <pc:spChg chg="mod">
          <ac:chgData name="Aman Choudhary" userId="S::amanc@iisc.ac.in::838f87ad-3b52-49d1-8e11-f5ce44eac77d" providerId="AD" clId="Web-{292AADF9-3456-85D3-B622-C7040003113D}" dt="2021-12-13T05:46:02.031" v="51"/>
          <ac:spMkLst>
            <pc:docMk/>
            <pc:sldMk cId="349375275" sldId="274"/>
            <ac:spMk id="28" creationId="{520EB98C-622B-4B49-A36F-97BB3D8C98BF}"/>
          </ac:spMkLst>
        </pc:spChg>
        <pc:spChg chg="mod">
          <ac:chgData name="Aman Choudhary" userId="S::amanc@iisc.ac.in::838f87ad-3b52-49d1-8e11-f5ce44eac77d" providerId="AD" clId="Web-{292AADF9-3456-85D3-B622-C7040003113D}" dt="2021-12-13T05:48:00.816" v="69"/>
          <ac:spMkLst>
            <pc:docMk/>
            <pc:sldMk cId="349375275" sldId="274"/>
            <ac:spMk id="29" creationId="{A6B7DA94-1D43-4D59-8872-758EE7B2BC7F}"/>
          </ac:spMkLst>
        </pc:spChg>
        <pc:spChg chg="mod">
          <ac:chgData name="Aman Choudhary" userId="S::amanc@iisc.ac.in::838f87ad-3b52-49d1-8e11-f5ce44eac77d" providerId="AD" clId="Web-{292AADF9-3456-85D3-B622-C7040003113D}" dt="2021-12-13T05:48:29.473" v="70" actId="1076"/>
          <ac:spMkLst>
            <pc:docMk/>
            <pc:sldMk cId="349375275" sldId="274"/>
            <ac:spMk id="61" creationId="{93F0455E-997C-4EA1-9E47-7604C932C56C}"/>
          </ac:spMkLst>
        </pc:spChg>
        <pc:spChg chg="mod">
          <ac:chgData name="Aman Choudhary" userId="S::amanc@iisc.ac.in::838f87ad-3b52-49d1-8e11-f5ce44eac77d" providerId="AD" clId="Web-{292AADF9-3456-85D3-B622-C7040003113D}" dt="2021-12-13T05:46:02.062" v="54"/>
          <ac:spMkLst>
            <pc:docMk/>
            <pc:sldMk cId="349375275" sldId="274"/>
            <ac:spMk id="62" creationId="{00AF8F93-635D-4D97-ABB7-CE8451FACA43}"/>
          </ac:spMkLst>
        </pc:spChg>
        <pc:spChg chg="mod">
          <ac:chgData name="Aman Choudhary" userId="S::amanc@iisc.ac.in::838f87ad-3b52-49d1-8e11-f5ce44eac77d" providerId="AD" clId="Web-{292AADF9-3456-85D3-B622-C7040003113D}" dt="2021-12-13T05:48:44.395" v="71" actId="20577"/>
          <ac:spMkLst>
            <pc:docMk/>
            <pc:sldMk cId="349375275" sldId="274"/>
            <ac:spMk id="63" creationId="{72DF51E9-1F2C-4113-9402-A2CFC891D41D}"/>
          </ac:spMkLst>
        </pc:spChg>
        <pc:spChg chg="mod">
          <ac:chgData name="Aman Choudhary" userId="S::amanc@iisc.ac.in::838f87ad-3b52-49d1-8e11-f5ce44eac77d" providerId="AD" clId="Web-{292AADF9-3456-85D3-B622-C7040003113D}" dt="2021-12-13T05:48:50.098" v="72" actId="20577"/>
          <ac:spMkLst>
            <pc:docMk/>
            <pc:sldMk cId="349375275" sldId="274"/>
            <ac:spMk id="65" creationId="{8FFF5B71-D213-410D-BF77-D1D256EC54B4}"/>
          </ac:spMkLst>
        </pc:spChg>
        <pc:spChg chg="mod">
          <ac:chgData name="Aman Choudhary" userId="S::amanc@iisc.ac.in::838f87ad-3b52-49d1-8e11-f5ce44eac77d" providerId="AD" clId="Web-{292AADF9-3456-85D3-B622-C7040003113D}" dt="2021-12-13T05:47:46.003" v="65" actId="20577"/>
          <ac:spMkLst>
            <pc:docMk/>
            <pc:sldMk cId="349375275" sldId="274"/>
            <ac:spMk id="66" creationId="{E1D9C3F5-2663-451D-B972-C779B96110B0}"/>
          </ac:spMkLst>
        </pc:spChg>
      </pc:sldChg>
      <pc:sldChg chg="modSp">
        <pc:chgData name="Aman Choudhary" userId="S::amanc@iisc.ac.in::838f87ad-3b52-49d1-8e11-f5ce44eac77d" providerId="AD" clId="Web-{292AADF9-3456-85D3-B622-C7040003113D}" dt="2021-12-13T05:50:45.743" v="84" actId="20577"/>
        <pc:sldMkLst>
          <pc:docMk/>
          <pc:sldMk cId="1763465920" sldId="275"/>
        </pc:sldMkLst>
        <pc:spChg chg="mod">
          <ac:chgData name="Aman Choudhary" userId="S::amanc@iisc.ac.in::838f87ad-3b52-49d1-8e11-f5ce44eac77d" providerId="AD" clId="Web-{292AADF9-3456-85D3-B622-C7040003113D}" dt="2021-12-13T05:50:45.743" v="84" actId="20577"/>
          <ac:spMkLst>
            <pc:docMk/>
            <pc:sldMk cId="1763465920" sldId="275"/>
            <ac:spMk id="2" creationId="{6389394D-B319-4BC6-8CF6-DEE772AB622F}"/>
          </ac:spMkLst>
        </pc:spChg>
      </pc:sldChg>
      <pc:sldChg chg="modSp">
        <pc:chgData name="Aman Choudhary" userId="S::amanc@iisc.ac.in::838f87ad-3b52-49d1-8e11-f5ce44eac77d" providerId="AD" clId="Web-{292AADF9-3456-85D3-B622-C7040003113D}" dt="2021-12-13T05:52:10.183" v="98" actId="20577"/>
        <pc:sldMkLst>
          <pc:docMk/>
          <pc:sldMk cId="1264508020" sldId="276"/>
        </pc:sldMkLst>
        <pc:spChg chg="mod">
          <ac:chgData name="Aman Choudhary" userId="S::amanc@iisc.ac.in::838f87ad-3b52-49d1-8e11-f5ce44eac77d" providerId="AD" clId="Web-{292AADF9-3456-85D3-B622-C7040003113D}" dt="2021-12-13T05:52:10.183" v="98" actId="20577"/>
          <ac:spMkLst>
            <pc:docMk/>
            <pc:sldMk cId="1264508020" sldId="276"/>
            <ac:spMk id="2" creationId="{6389394D-B319-4BC6-8CF6-DEE772AB622F}"/>
          </ac:spMkLst>
        </pc:spChg>
      </pc:sldChg>
      <pc:sldChg chg="modSp">
        <pc:chgData name="Aman Choudhary" userId="S::amanc@iisc.ac.in::838f87ad-3b52-49d1-8e11-f5ce44eac77d" providerId="AD" clId="Web-{292AADF9-3456-85D3-B622-C7040003113D}" dt="2021-12-13T05:53:56.374" v="101" actId="1076"/>
        <pc:sldMkLst>
          <pc:docMk/>
          <pc:sldMk cId="1956965440" sldId="277"/>
        </pc:sldMkLst>
        <pc:spChg chg="mod">
          <ac:chgData name="Aman Choudhary" userId="S::amanc@iisc.ac.in::838f87ad-3b52-49d1-8e11-f5ce44eac77d" providerId="AD" clId="Web-{292AADF9-3456-85D3-B622-C7040003113D}" dt="2021-12-13T05:53:56.374" v="101" actId="1076"/>
          <ac:spMkLst>
            <pc:docMk/>
            <pc:sldMk cId="1956965440" sldId="277"/>
            <ac:spMk id="4" creationId="{5296A856-2E52-41A3-8FB7-7C6308BE9388}"/>
          </ac:spMkLst>
        </pc:spChg>
      </pc:sldChg>
      <pc:sldChg chg="modSp">
        <pc:chgData name="Aman Choudhary" userId="S::amanc@iisc.ac.in::838f87ad-3b52-49d1-8e11-f5ce44eac77d" providerId="AD" clId="Web-{292AADF9-3456-85D3-B622-C7040003113D}" dt="2021-12-13T05:49:26.178" v="77" actId="1076"/>
        <pc:sldMkLst>
          <pc:docMk/>
          <pc:sldMk cId="3678861936" sldId="279"/>
        </pc:sldMkLst>
        <pc:spChg chg="mod">
          <ac:chgData name="Aman Choudhary" userId="S::amanc@iisc.ac.in::838f87ad-3b52-49d1-8e11-f5ce44eac77d" providerId="AD" clId="Web-{292AADF9-3456-85D3-B622-C7040003113D}" dt="2021-12-13T05:49:22.709" v="76" actId="1076"/>
          <ac:spMkLst>
            <pc:docMk/>
            <pc:sldMk cId="3678861936" sldId="279"/>
            <ac:spMk id="2" creationId="{3D535FA4-6809-46FD-A150-345AC52F1C8B}"/>
          </ac:spMkLst>
        </pc:spChg>
        <pc:picChg chg="mod">
          <ac:chgData name="Aman Choudhary" userId="S::amanc@iisc.ac.in::838f87ad-3b52-49d1-8e11-f5ce44eac77d" providerId="AD" clId="Web-{292AADF9-3456-85D3-B622-C7040003113D}" dt="2021-12-13T05:49:26.178" v="77" actId="1076"/>
          <ac:picMkLst>
            <pc:docMk/>
            <pc:sldMk cId="3678861936" sldId="279"/>
            <ac:picMk id="4" creationId="{6A2A8A56-1657-4199-85F7-7B131F3963CB}"/>
          </ac:picMkLst>
        </pc:picChg>
      </pc:sldChg>
      <pc:sldChg chg="modSp">
        <pc:chgData name="Aman Choudhary" userId="S::amanc@iisc.ac.in::838f87ad-3b52-49d1-8e11-f5ce44eac77d" providerId="AD" clId="Web-{292AADF9-3456-85D3-B622-C7040003113D}" dt="2021-12-13T05:45:44.889" v="40" actId="20577"/>
        <pc:sldMkLst>
          <pc:docMk/>
          <pc:sldMk cId="1411062551" sldId="280"/>
        </pc:sldMkLst>
        <pc:spChg chg="mod">
          <ac:chgData name="Aman Choudhary" userId="S::amanc@iisc.ac.in::838f87ad-3b52-49d1-8e11-f5ce44eac77d" providerId="AD" clId="Web-{292AADF9-3456-85D3-B622-C7040003113D}" dt="2021-12-13T05:45:34.717" v="37" actId="20577"/>
          <ac:spMkLst>
            <pc:docMk/>
            <pc:sldMk cId="1411062551" sldId="280"/>
            <ac:spMk id="2" creationId="{8DD4B47E-33AC-4D36-A81C-974077F108F5}"/>
          </ac:spMkLst>
        </pc:spChg>
        <pc:spChg chg="mod">
          <ac:chgData name="Aman Choudhary" userId="S::amanc@iisc.ac.in::838f87ad-3b52-49d1-8e11-f5ce44eac77d" providerId="AD" clId="Web-{292AADF9-3456-85D3-B622-C7040003113D}" dt="2021-12-13T05:45:44.889" v="40" actId="20577"/>
          <ac:spMkLst>
            <pc:docMk/>
            <pc:sldMk cId="1411062551" sldId="280"/>
            <ac:spMk id="3" creationId="{DC5C6ABD-143A-46C3-8954-0B0909EA44CD}"/>
          </ac:spMkLst>
        </pc:spChg>
        <pc:picChg chg="mod">
          <ac:chgData name="Aman Choudhary" userId="S::amanc@iisc.ac.in::838f87ad-3b52-49d1-8e11-f5ce44eac77d" providerId="AD" clId="Web-{292AADF9-3456-85D3-B622-C7040003113D}" dt="2021-12-13T05:45:18.045" v="32" actId="14100"/>
          <ac:picMkLst>
            <pc:docMk/>
            <pc:sldMk cId="1411062551" sldId="280"/>
            <ac:picMk id="5" creationId="{6988F7F1-F817-4CFC-B0F1-AE570288406E}"/>
          </ac:picMkLst>
        </pc:picChg>
      </pc:sldChg>
      <pc:sldChg chg="modSp ord">
        <pc:chgData name="Aman Choudhary" userId="S::amanc@iisc.ac.in::838f87ad-3b52-49d1-8e11-f5ce44eac77d" providerId="AD" clId="Web-{292AADF9-3456-85D3-B622-C7040003113D}" dt="2021-12-13T06:19:29.625" v="388"/>
        <pc:sldMkLst>
          <pc:docMk/>
          <pc:sldMk cId="278325531" sldId="281"/>
        </pc:sldMkLst>
        <pc:spChg chg="mod">
          <ac:chgData name="Aman Choudhary" userId="S::amanc@iisc.ac.in::838f87ad-3b52-49d1-8e11-f5ce44eac77d" providerId="AD" clId="Web-{292AADF9-3456-85D3-B622-C7040003113D}" dt="2021-12-13T05:54:59.548" v="109" actId="20577"/>
          <ac:spMkLst>
            <pc:docMk/>
            <pc:sldMk cId="278325531" sldId="281"/>
            <ac:spMk id="2" creationId="{B659084B-A60D-49C6-9912-58A2050B0563}"/>
          </ac:spMkLst>
        </pc:spChg>
        <pc:spChg chg="mod">
          <ac:chgData name="Aman Choudhary" userId="S::amanc@iisc.ac.in::838f87ad-3b52-49d1-8e11-f5ce44eac77d" providerId="AD" clId="Web-{292AADF9-3456-85D3-B622-C7040003113D}" dt="2021-12-13T05:55:08.579" v="111" actId="1076"/>
          <ac:spMkLst>
            <pc:docMk/>
            <pc:sldMk cId="278325531" sldId="281"/>
            <ac:spMk id="17" creationId="{D373BD76-76CD-4A23-A253-551297021197}"/>
          </ac:spMkLst>
        </pc:spChg>
        <pc:spChg chg="mod">
          <ac:chgData name="Aman Choudhary" userId="S::amanc@iisc.ac.in::838f87ad-3b52-49d1-8e11-f5ce44eac77d" providerId="AD" clId="Web-{292AADF9-3456-85D3-B622-C7040003113D}" dt="2021-12-13T05:55:08.579" v="112" actId="1076"/>
          <ac:spMkLst>
            <pc:docMk/>
            <pc:sldMk cId="278325531" sldId="281"/>
            <ac:spMk id="19" creationId="{CCBFF823-DC2E-4A37-855A-AF4083A2EA5D}"/>
          </ac:spMkLst>
        </pc:spChg>
        <pc:grpChg chg="mod">
          <ac:chgData name="Aman Choudhary" userId="S::amanc@iisc.ac.in::838f87ad-3b52-49d1-8e11-f5ce44eac77d" providerId="AD" clId="Web-{292AADF9-3456-85D3-B622-C7040003113D}" dt="2021-12-13T05:55:08.563" v="110" actId="1076"/>
          <ac:grpSpMkLst>
            <pc:docMk/>
            <pc:sldMk cId="278325531" sldId="281"/>
            <ac:grpSpMk id="8" creationId="{F2F2B8F0-F888-4F60-9715-6C621B15973E}"/>
          </ac:grpSpMkLst>
        </pc:grpChg>
        <pc:grpChg chg="mod">
          <ac:chgData name="Aman Choudhary" userId="S::amanc@iisc.ac.in::838f87ad-3b52-49d1-8e11-f5ce44eac77d" providerId="AD" clId="Web-{292AADF9-3456-85D3-B622-C7040003113D}" dt="2021-12-13T05:55:08.610" v="113" actId="1076"/>
          <ac:grpSpMkLst>
            <pc:docMk/>
            <pc:sldMk cId="278325531" sldId="281"/>
            <ac:grpSpMk id="22" creationId="{5B524EBF-8965-4658-866E-C682B5ABB463}"/>
          </ac:grpSpMkLst>
        </pc:grpChg>
        <pc:grpChg chg="mod">
          <ac:chgData name="Aman Choudhary" userId="S::amanc@iisc.ac.in::838f87ad-3b52-49d1-8e11-f5ce44eac77d" providerId="AD" clId="Web-{292AADF9-3456-85D3-B622-C7040003113D}" dt="2021-12-13T05:55:08.642" v="114" actId="1076"/>
          <ac:grpSpMkLst>
            <pc:docMk/>
            <pc:sldMk cId="278325531" sldId="281"/>
            <ac:grpSpMk id="34" creationId="{00B07C00-B32D-4646-B641-4BC79A56F2A8}"/>
          </ac:grpSpMkLst>
        </pc:grpChg>
        <pc:grpChg chg="mod">
          <ac:chgData name="Aman Choudhary" userId="S::amanc@iisc.ac.in::838f87ad-3b52-49d1-8e11-f5ce44eac77d" providerId="AD" clId="Web-{292AADF9-3456-85D3-B622-C7040003113D}" dt="2021-12-13T05:55:08.657" v="115" actId="1076"/>
          <ac:grpSpMkLst>
            <pc:docMk/>
            <pc:sldMk cId="278325531" sldId="281"/>
            <ac:grpSpMk id="35" creationId="{18157E7B-B55A-4180-96C7-30FEA332E51D}"/>
          </ac:grpSpMkLst>
        </pc:grpChg>
        <pc:cxnChg chg="mod">
          <ac:chgData name="Aman Choudhary" userId="S::amanc@iisc.ac.in::838f87ad-3b52-49d1-8e11-f5ce44eac77d" providerId="AD" clId="Web-{292AADF9-3456-85D3-B622-C7040003113D}" dt="2021-12-13T05:55:08.673" v="116" actId="1076"/>
          <ac:cxnSpMkLst>
            <pc:docMk/>
            <pc:sldMk cId="278325531" sldId="281"/>
            <ac:cxnSpMk id="31" creationId="{289B5D9D-9EF5-41DE-9228-FCE531D6F9EB}"/>
          </ac:cxnSpMkLst>
        </pc:cxnChg>
        <pc:cxnChg chg="mod">
          <ac:chgData name="Aman Choudhary" userId="S::amanc@iisc.ac.in::838f87ad-3b52-49d1-8e11-f5ce44eac77d" providerId="AD" clId="Web-{292AADF9-3456-85D3-B622-C7040003113D}" dt="2021-12-13T05:55:08.673" v="117" actId="1076"/>
          <ac:cxnSpMkLst>
            <pc:docMk/>
            <pc:sldMk cId="278325531" sldId="281"/>
            <ac:cxnSpMk id="32" creationId="{502719FD-1CD6-439C-B1C6-ED1ED7701BEB}"/>
          </ac:cxnSpMkLst>
        </pc:cxnChg>
        <pc:cxnChg chg="mod">
          <ac:chgData name="Aman Choudhary" userId="S::amanc@iisc.ac.in::838f87ad-3b52-49d1-8e11-f5ce44eac77d" providerId="AD" clId="Web-{292AADF9-3456-85D3-B622-C7040003113D}" dt="2021-12-13T05:55:08.673" v="118" actId="1076"/>
          <ac:cxnSpMkLst>
            <pc:docMk/>
            <pc:sldMk cId="278325531" sldId="281"/>
            <ac:cxnSpMk id="33" creationId="{9D4EBD31-F64C-4D6F-B602-F1FEEED15FF7}"/>
          </ac:cxnSpMkLst>
        </pc:cxnChg>
        <pc:cxnChg chg="mod">
          <ac:chgData name="Aman Choudhary" userId="S::amanc@iisc.ac.in::838f87ad-3b52-49d1-8e11-f5ce44eac77d" providerId="AD" clId="Web-{292AADF9-3456-85D3-B622-C7040003113D}" dt="2021-12-13T05:55:08.673" v="119" actId="1076"/>
          <ac:cxnSpMkLst>
            <pc:docMk/>
            <pc:sldMk cId="278325531" sldId="281"/>
            <ac:cxnSpMk id="40" creationId="{07D11997-0381-47FC-98AD-328DBA453E78}"/>
          </ac:cxnSpMkLst>
        </pc:cxnChg>
        <pc:cxnChg chg="mod">
          <ac:chgData name="Aman Choudhary" userId="S::amanc@iisc.ac.in::838f87ad-3b52-49d1-8e11-f5ce44eac77d" providerId="AD" clId="Web-{292AADF9-3456-85D3-B622-C7040003113D}" dt="2021-12-13T05:55:08.673" v="120" actId="1076"/>
          <ac:cxnSpMkLst>
            <pc:docMk/>
            <pc:sldMk cId="278325531" sldId="281"/>
            <ac:cxnSpMk id="41" creationId="{65712A70-5AC1-4C35-B013-B78D3A462E42}"/>
          </ac:cxnSpMkLst>
        </pc:cxnChg>
      </pc:sldChg>
      <pc:sldChg chg="modSp">
        <pc:chgData name="Aman Choudhary" userId="S::amanc@iisc.ac.in::838f87ad-3b52-49d1-8e11-f5ce44eac77d" providerId="AD" clId="Web-{292AADF9-3456-85D3-B622-C7040003113D}" dt="2021-12-13T05:57:11.442" v="199" actId="20577"/>
        <pc:sldMkLst>
          <pc:docMk/>
          <pc:sldMk cId="1000309512" sldId="283"/>
        </pc:sldMkLst>
        <pc:spChg chg="mod">
          <ac:chgData name="Aman Choudhary" userId="S::amanc@iisc.ac.in::838f87ad-3b52-49d1-8e11-f5ce44eac77d" providerId="AD" clId="Web-{292AADF9-3456-85D3-B622-C7040003113D}" dt="2021-12-13T05:57:07.645" v="198" actId="20577"/>
          <ac:spMkLst>
            <pc:docMk/>
            <pc:sldMk cId="1000309512" sldId="283"/>
            <ac:spMk id="2" creationId="{EE06E006-86B4-4EE2-BB89-33256239C9B7}"/>
          </ac:spMkLst>
        </pc:spChg>
        <pc:spChg chg="mod">
          <ac:chgData name="Aman Choudhary" userId="S::amanc@iisc.ac.in::838f87ad-3b52-49d1-8e11-f5ce44eac77d" providerId="AD" clId="Web-{292AADF9-3456-85D3-B622-C7040003113D}" dt="2021-12-13T05:57:11.442" v="199" actId="20577"/>
          <ac:spMkLst>
            <pc:docMk/>
            <pc:sldMk cId="1000309512" sldId="283"/>
            <ac:spMk id="8" creationId="{CB65E903-9804-4764-9845-0AF2C38D8508}"/>
          </ac:spMkLst>
        </pc:spChg>
        <pc:spChg chg="mod">
          <ac:chgData name="Aman Choudhary" userId="S::amanc@iisc.ac.in::838f87ad-3b52-49d1-8e11-f5ce44eac77d" providerId="AD" clId="Web-{292AADF9-3456-85D3-B622-C7040003113D}" dt="2021-12-13T05:56:59.614" v="189"/>
          <ac:spMkLst>
            <pc:docMk/>
            <pc:sldMk cId="1000309512" sldId="283"/>
            <ac:spMk id="9" creationId="{8A237FBF-B163-4207-AD4A-3443264B34FE}"/>
          </ac:spMkLst>
        </pc:spChg>
        <pc:spChg chg="mod">
          <ac:chgData name="Aman Choudhary" userId="S::amanc@iisc.ac.in::838f87ad-3b52-49d1-8e11-f5ce44eac77d" providerId="AD" clId="Web-{292AADF9-3456-85D3-B622-C7040003113D}" dt="2021-12-13T05:56:59.880" v="195"/>
          <ac:spMkLst>
            <pc:docMk/>
            <pc:sldMk cId="1000309512" sldId="283"/>
            <ac:spMk id="11" creationId="{B34E0795-796D-478C-BC0D-5ED92E3C6CA4}"/>
          </ac:spMkLst>
        </pc:spChg>
        <pc:spChg chg="mod">
          <ac:chgData name="Aman Choudhary" userId="S::amanc@iisc.ac.in::838f87ad-3b52-49d1-8e11-f5ce44eac77d" providerId="AD" clId="Web-{292AADF9-3456-85D3-B622-C7040003113D}" dt="2021-12-13T05:56:59.661" v="190"/>
          <ac:spMkLst>
            <pc:docMk/>
            <pc:sldMk cId="1000309512" sldId="283"/>
            <ac:spMk id="24" creationId="{EE962331-9FAB-41F2-A6B6-265406865C89}"/>
          </ac:spMkLst>
        </pc:spChg>
        <pc:spChg chg="mod">
          <ac:chgData name="Aman Choudhary" userId="S::amanc@iisc.ac.in::838f87ad-3b52-49d1-8e11-f5ce44eac77d" providerId="AD" clId="Web-{292AADF9-3456-85D3-B622-C7040003113D}" dt="2021-12-13T05:56:59.723" v="191"/>
          <ac:spMkLst>
            <pc:docMk/>
            <pc:sldMk cId="1000309512" sldId="283"/>
            <ac:spMk id="25" creationId="{61B97001-9B4A-4D60-9C5D-2B439EEFF914}"/>
          </ac:spMkLst>
        </pc:spChg>
        <pc:spChg chg="mod">
          <ac:chgData name="Aman Choudhary" userId="S::amanc@iisc.ac.in::838f87ad-3b52-49d1-8e11-f5ce44eac77d" providerId="AD" clId="Web-{292AADF9-3456-85D3-B622-C7040003113D}" dt="2021-12-13T05:56:59.786" v="192"/>
          <ac:spMkLst>
            <pc:docMk/>
            <pc:sldMk cId="1000309512" sldId="283"/>
            <ac:spMk id="31" creationId="{B7A1F035-DD6D-438C-A6DB-5ECBA98BE25B}"/>
          </ac:spMkLst>
        </pc:spChg>
        <pc:spChg chg="mod">
          <ac:chgData name="Aman Choudhary" userId="S::amanc@iisc.ac.in::838f87ad-3b52-49d1-8e11-f5ce44eac77d" providerId="AD" clId="Web-{292AADF9-3456-85D3-B622-C7040003113D}" dt="2021-12-13T05:56:59.833" v="193"/>
          <ac:spMkLst>
            <pc:docMk/>
            <pc:sldMk cId="1000309512" sldId="283"/>
            <ac:spMk id="32" creationId="{1750728E-B278-47EC-976E-3D8AB1B75B20}"/>
          </ac:spMkLst>
        </pc:spChg>
        <pc:spChg chg="mod">
          <ac:chgData name="Aman Choudhary" userId="S::amanc@iisc.ac.in::838f87ad-3b52-49d1-8e11-f5ce44eac77d" providerId="AD" clId="Web-{292AADF9-3456-85D3-B622-C7040003113D}" dt="2021-12-13T05:56:59.864" v="194"/>
          <ac:spMkLst>
            <pc:docMk/>
            <pc:sldMk cId="1000309512" sldId="283"/>
            <ac:spMk id="43" creationId="{A460CCC0-40EC-4FC7-A19E-7316472B48A0}"/>
          </ac:spMkLst>
        </pc:spChg>
      </pc:sldChg>
      <pc:sldChg chg="modSp">
        <pc:chgData name="Aman Choudhary" userId="S::amanc@iisc.ac.in::838f87ad-3b52-49d1-8e11-f5ce44eac77d" providerId="AD" clId="Web-{292AADF9-3456-85D3-B622-C7040003113D}" dt="2021-12-13T05:57:16.036" v="200" actId="20577"/>
        <pc:sldMkLst>
          <pc:docMk/>
          <pc:sldMk cId="1102163425" sldId="284"/>
        </pc:sldMkLst>
        <pc:spChg chg="mod">
          <ac:chgData name="Aman Choudhary" userId="S::amanc@iisc.ac.in::838f87ad-3b52-49d1-8e11-f5ce44eac77d" providerId="AD" clId="Web-{292AADF9-3456-85D3-B622-C7040003113D}" dt="2021-12-13T05:56:32.832" v="178"/>
          <ac:spMkLst>
            <pc:docMk/>
            <pc:sldMk cId="1102163425" sldId="284"/>
            <ac:spMk id="2" creationId="{EE06E006-86B4-4EE2-BB89-33256239C9B7}"/>
          </ac:spMkLst>
        </pc:spChg>
        <pc:spChg chg="mod">
          <ac:chgData name="Aman Choudhary" userId="S::amanc@iisc.ac.in::838f87ad-3b52-49d1-8e11-f5ce44eac77d" providerId="AD" clId="Web-{292AADF9-3456-85D3-B622-C7040003113D}" dt="2021-12-13T05:57:16.036" v="200" actId="20577"/>
          <ac:spMkLst>
            <pc:docMk/>
            <pc:sldMk cId="1102163425" sldId="284"/>
            <ac:spMk id="8" creationId="{CB65E903-9804-4764-9845-0AF2C38D8508}"/>
          </ac:spMkLst>
        </pc:spChg>
        <pc:spChg chg="mod">
          <ac:chgData name="Aman Choudhary" userId="S::amanc@iisc.ac.in::838f87ad-3b52-49d1-8e11-f5ce44eac77d" providerId="AD" clId="Web-{292AADF9-3456-85D3-B622-C7040003113D}" dt="2021-12-13T05:56:32.191" v="170"/>
          <ac:spMkLst>
            <pc:docMk/>
            <pc:sldMk cId="1102163425" sldId="284"/>
            <ac:spMk id="9" creationId="{8A237FBF-B163-4207-AD4A-3443264B34FE}"/>
          </ac:spMkLst>
        </pc:spChg>
        <pc:spChg chg="mod">
          <ac:chgData name="Aman Choudhary" userId="S::amanc@iisc.ac.in::838f87ad-3b52-49d1-8e11-f5ce44eac77d" providerId="AD" clId="Web-{292AADF9-3456-85D3-B622-C7040003113D}" dt="2021-12-13T05:56:32.504" v="173"/>
          <ac:spMkLst>
            <pc:docMk/>
            <pc:sldMk cId="1102163425" sldId="284"/>
            <ac:spMk id="11" creationId="{B34E0795-796D-478C-BC0D-5ED92E3C6CA4}"/>
          </ac:spMkLst>
        </pc:spChg>
        <pc:spChg chg="mod">
          <ac:chgData name="Aman Choudhary" userId="S::amanc@iisc.ac.in::838f87ad-3b52-49d1-8e11-f5ce44eac77d" providerId="AD" clId="Web-{292AADF9-3456-85D3-B622-C7040003113D}" dt="2021-12-13T05:56:32.285" v="171"/>
          <ac:spMkLst>
            <pc:docMk/>
            <pc:sldMk cId="1102163425" sldId="284"/>
            <ac:spMk id="24" creationId="{EE962331-9FAB-41F2-A6B6-265406865C89}"/>
          </ac:spMkLst>
        </pc:spChg>
        <pc:spChg chg="mod">
          <ac:chgData name="Aman Choudhary" userId="S::amanc@iisc.ac.in::838f87ad-3b52-49d1-8e11-f5ce44eac77d" providerId="AD" clId="Web-{292AADF9-3456-85D3-B622-C7040003113D}" dt="2021-12-13T05:56:32.394" v="172"/>
          <ac:spMkLst>
            <pc:docMk/>
            <pc:sldMk cId="1102163425" sldId="284"/>
            <ac:spMk id="25" creationId="{61B97001-9B4A-4D60-9C5D-2B439EEFF914}"/>
          </ac:spMkLst>
        </pc:spChg>
        <pc:spChg chg="mod">
          <ac:chgData name="Aman Choudhary" userId="S::amanc@iisc.ac.in::838f87ad-3b52-49d1-8e11-f5ce44eac77d" providerId="AD" clId="Web-{292AADF9-3456-85D3-B622-C7040003113D}" dt="2021-12-13T05:56:32.566" v="174"/>
          <ac:spMkLst>
            <pc:docMk/>
            <pc:sldMk cId="1102163425" sldId="284"/>
            <ac:spMk id="28" creationId="{629678B8-FA72-4319-83D1-5B64C7049DBD}"/>
          </ac:spMkLst>
        </pc:spChg>
        <pc:spChg chg="mod">
          <ac:chgData name="Aman Choudhary" userId="S::amanc@iisc.ac.in::838f87ad-3b52-49d1-8e11-f5ce44eac77d" providerId="AD" clId="Web-{292AADF9-3456-85D3-B622-C7040003113D}" dt="2021-12-13T05:56:32.629" v="175"/>
          <ac:spMkLst>
            <pc:docMk/>
            <pc:sldMk cId="1102163425" sldId="284"/>
            <ac:spMk id="40" creationId="{062D14A7-CD92-4015-97CA-7F4B587BBCA0}"/>
          </ac:spMkLst>
        </pc:spChg>
        <pc:spChg chg="mod">
          <ac:chgData name="Aman Choudhary" userId="S::amanc@iisc.ac.in::838f87ad-3b52-49d1-8e11-f5ce44eac77d" providerId="AD" clId="Web-{292AADF9-3456-85D3-B622-C7040003113D}" dt="2021-12-13T05:56:32.691" v="176"/>
          <ac:spMkLst>
            <pc:docMk/>
            <pc:sldMk cId="1102163425" sldId="284"/>
            <ac:spMk id="41" creationId="{BBAEFFE6-76F2-4E92-A1D2-D8D522A31804}"/>
          </ac:spMkLst>
        </pc:spChg>
        <pc:spChg chg="mod">
          <ac:chgData name="Aman Choudhary" userId="S::amanc@iisc.ac.in::838f87ad-3b52-49d1-8e11-f5ce44eac77d" providerId="AD" clId="Web-{292AADF9-3456-85D3-B622-C7040003113D}" dt="2021-12-13T05:56:32.816" v="177"/>
          <ac:spMkLst>
            <pc:docMk/>
            <pc:sldMk cId="1102163425" sldId="284"/>
            <ac:spMk id="42" creationId="{E9A12BAC-A425-4A9F-A238-561C0D728C26}"/>
          </ac:spMkLst>
        </pc:spChg>
      </pc:sldChg>
      <pc:sldChg chg="modSp">
        <pc:chgData name="Aman Choudhary" userId="S::amanc@iisc.ac.in::838f87ad-3b52-49d1-8e11-f5ce44eac77d" providerId="AD" clId="Web-{292AADF9-3456-85D3-B622-C7040003113D}" dt="2021-12-13T05:57:21.036" v="202" actId="20577"/>
        <pc:sldMkLst>
          <pc:docMk/>
          <pc:sldMk cId="3078605893" sldId="285"/>
        </pc:sldMkLst>
        <pc:spChg chg="mod">
          <ac:chgData name="Aman Choudhary" userId="S::amanc@iisc.ac.in::838f87ad-3b52-49d1-8e11-f5ce44eac77d" providerId="AD" clId="Web-{292AADF9-3456-85D3-B622-C7040003113D}" dt="2021-12-13T05:57:21.036" v="202" actId="20577"/>
          <ac:spMkLst>
            <pc:docMk/>
            <pc:sldMk cId="3078605893" sldId="285"/>
            <ac:spMk id="8" creationId="{CB65E903-9804-4764-9845-0AF2C38D8508}"/>
          </ac:spMkLst>
        </pc:spChg>
      </pc:sldChg>
      <pc:sldChg chg="modSp">
        <pc:chgData name="Aman Choudhary" userId="S::amanc@iisc.ac.in::838f87ad-3b52-49d1-8e11-f5ce44eac77d" providerId="AD" clId="Web-{292AADF9-3456-85D3-B622-C7040003113D}" dt="2021-12-13T05:56:03.393" v="158" actId="20577"/>
        <pc:sldMkLst>
          <pc:docMk/>
          <pc:sldMk cId="721917446" sldId="286"/>
        </pc:sldMkLst>
        <pc:spChg chg="mod">
          <ac:chgData name="Aman Choudhary" userId="S::amanc@iisc.ac.in::838f87ad-3b52-49d1-8e11-f5ce44eac77d" providerId="AD" clId="Web-{292AADF9-3456-85D3-B622-C7040003113D}" dt="2021-12-13T05:55:56.096" v="155"/>
          <ac:spMkLst>
            <pc:docMk/>
            <pc:sldMk cId="721917446" sldId="286"/>
            <ac:spMk id="2" creationId="{EE06E006-86B4-4EE2-BB89-33256239C9B7}"/>
          </ac:spMkLst>
        </pc:spChg>
        <pc:spChg chg="mod">
          <ac:chgData name="Aman Choudhary" userId="S::amanc@iisc.ac.in::838f87ad-3b52-49d1-8e11-f5ce44eac77d" providerId="AD" clId="Web-{292AADF9-3456-85D3-B622-C7040003113D}" dt="2021-12-13T05:56:03.393" v="158" actId="20577"/>
          <ac:spMkLst>
            <pc:docMk/>
            <pc:sldMk cId="721917446" sldId="286"/>
            <ac:spMk id="8" creationId="{CB65E903-9804-4764-9845-0AF2C38D8508}"/>
          </ac:spMkLst>
        </pc:spChg>
        <pc:spChg chg="mod">
          <ac:chgData name="Aman Choudhary" userId="S::amanc@iisc.ac.in::838f87ad-3b52-49d1-8e11-f5ce44eac77d" providerId="AD" clId="Web-{292AADF9-3456-85D3-B622-C7040003113D}" dt="2021-12-13T05:55:56.049" v="153"/>
          <ac:spMkLst>
            <pc:docMk/>
            <pc:sldMk cId="721917446" sldId="286"/>
            <ac:spMk id="9" creationId="{8A237FBF-B163-4207-AD4A-3443264B34FE}"/>
          </ac:spMkLst>
        </pc:spChg>
        <pc:spChg chg="mod">
          <ac:chgData name="Aman Choudhary" userId="S::amanc@iisc.ac.in::838f87ad-3b52-49d1-8e11-f5ce44eac77d" providerId="AD" clId="Web-{292AADF9-3456-85D3-B622-C7040003113D}" dt="2021-12-13T05:55:56.096" v="154"/>
          <ac:spMkLst>
            <pc:docMk/>
            <pc:sldMk cId="721917446" sldId="286"/>
            <ac:spMk id="11" creationId="{B34E0795-796D-478C-BC0D-5ED92E3C6CA4}"/>
          </ac:spMkLst>
        </pc:spChg>
        <pc:spChg chg="mod">
          <ac:chgData name="Aman Choudhary" userId="S::amanc@iisc.ac.in::838f87ad-3b52-49d1-8e11-f5ce44eac77d" providerId="AD" clId="Web-{292AADF9-3456-85D3-B622-C7040003113D}" dt="2021-12-13T05:55:56.112" v="157"/>
          <ac:spMkLst>
            <pc:docMk/>
            <pc:sldMk cId="721917446" sldId="286"/>
            <ac:spMk id="13" creationId="{675B37BC-2860-4FE6-B784-C2004600EF3B}"/>
          </ac:spMkLst>
        </pc:spChg>
      </pc:sldChg>
      <pc:sldChg chg="addSp delSp modSp new mod setBg">
        <pc:chgData name="Aman Choudhary" userId="S::amanc@iisc.ac.in::838f87ad-3b52-49d1-8e11-f5ce44eac77d" providerId="AD" clId="Web-{292AADF9-3456-85D3-B622-C7040003113D}" dt="2021-12-13T04:47:11.300" v="6"/>
        <pc:sldMkLst>
          <pc:docMk/>
          <pc:sldMk cId="1166317418" sldId="287"/>
        </pc:sldMkLst>
        <pc:spChg chg="del">
          <ac:chgData name="Aman Choudhary" userId="S::amanc@iisc.ac.in::838f87ad-3b52-49d1-8e11-f5ce44eac77d" providerId="AD" clId="Web-{292AADF9-3456-85D3-B622-C7040003113D}" dt="2021-12-13T04:47:02.456" v="2"/>
          <ac:spMkLst>
            <pc:docMk/>
            <pc:sldMk cId="1166317418" sldId="287"/>
            <ac:spMk id="2" creationId="{94957F7A-D475-46AC-AD66-2C4826C6B65F}"/>
          </ac:spMkLst>
        </pc:spChg>
        <pc:spChg chg="del">
          <ac:chgData name="Aman Choudhary" userId="S::amanc@iisc.ac.in::838f87ad-3b52-49d1-8e11-f5ce44eac77d" providerId="AD" clId="Web-{292AADF9-3456-85D3-B622-C7040003113D}" dt="2021-12-13T04:47:02.456" v="1"/>
          <ac:spMkLst>
            <pc:docMk/>
            <pc:sldMk cId="1166317418" sldId="287"/>
            <ac:spMk id="3" creationId="{2BF566ED-C02E-42A4-AD68-09F2902CB43B}"/>
          </ac:spMkLst>
        </pc:spChg>
        <pc:spChg chg="add">
          <ac:chgData name="Aman Choudhary" userId="S::amanc@iisc.ac.in::838f87ad-3b52-49d1-8e11-f5ce44eac77d" providerId="AD" clId="Web-{292AADF9-3456-85D3-B622-C7040003113D}" dt="2021-12-13T04:47:11.300" v="6"/>
          <ac:spMkLst>
            <pc:docMk/>
            <pc:sldMk cId="1166317418" sldId="287"/>
            <ac:spMk id="9" creationId="{C2579DAE-C141-48DB-810E-C070C300819E}"/>
          </ac:spMkLst>
        </pc:spChg>
        <pc:spChg chg="add">
          <ac:chgData name="Aman Choudhary" userId="S::amanc@iisc.ac.in::838f87ad-3b52-49d1-8e11-f5ce44eac77d" providerId="AD" clId="Web-{292AADF9-3456-85D3-B622-C7040003113D}" dt="2021-12-13T04:47:11.300" v="6"/>
          <ac:spMkLst>
            <pc:docMk/>
            <pc:sldMk cId="1166317418" sldId="287"/>
            <ac:spMk id="11" creationId="{02FD90C3-6350-4D5B-9738-6E94EDF30F74}"/>
          </ac:spMkLst>
        </pc:spChg>
        <pc:picChg chg="add mod">
          <ac:chgData name="Aman Choudhary" userId="S::amanc@iisc.ac.in::838f87ad-3b52-49d1-8e11-f5ce44eac77d" providerId="AD" clId="Web-{292AADF9-3456-85D3-B622-C7040003113D}" dt="2021-12-13T04:47:11.300" v="6"/>
          <ac:picMkLst>
            <pc:docMk/>
            <pc:sldMk cId="1166317418" sldId="287"/>
            <ac:picMk id="4" creationId="{9D94DE0A-88D4-40C9-82C0-5086E96CE601}"/>
          </ac:picMkLst>
        </pc:picChg>
      </pc:sldChg>
      <pc:sldChg chg="modSp">
        <pc:chgData name="Aman Choudhary" userId="S::amanc@iisc.ac.in::838f87ad-3b52-49d1-8e11-f5ce44eac77d" providerId="AD" clId="Web-{292AADF9-3456-85D3-B622-C7040003113D}" dt="2021-12-13T06:15:08.305" v="384" actId="14100"/>
        <pc:sldMkLst>
          <pc:docMk/>
          <pc:sldMk cId="2256987385" sldId="287"/>
        </pc:sldMkLst>
        <pc:spChg chg="mod">
          <ac:chgData name="Aman Choudhary" userId="S::amanc@iisc.ac.in::838f87ad-3b52-49d1-8e11-f5ce44eac77d" providerId="AD" clId="Web-{292AADF9-3456-85D3-B622-C7040003113D}" dt="2021-12-13T06:10:40.030" v="374" actId="20577"/>
          <ac:spMkLst>
            <pc:docMk/>
            <pc:sldMk cId="2256987385" sldId="287"/>
            <ac:spMk id="3" creationId="{0B72E496-98B0-42EF-88DE-31173AE407BA}"/>
          </ac:spMkLst>
        </pc:spChg>
        <pc:spChg chg="mod">
          <ac:chgData name="Aman Choudhary" userId="S::amanc@iisc.ac.in::838f87ad-3b52-49d1-8e11-f5ce44eac77d" providerId="AD" clId="Web-{292AADF9-3456-85D3-B622-C7040003113D}" dt="2021-12-13T06:15:08.305" v="384" actId="14100"/>
          <ac:spMkLst>
            <pc:docMk/>
            <pc:sldMk cId="2256987385" sldId="287"/>
            <ac:spMk id="9" creationId="{2607B7F9-627D-4519-8988-657B863A71D1}"/>
          </ac:spMkLst>
        </pc:spChg>
        <pc:picChg chg="mod">
          <ac:chgData name="Aman Choudhary" userId="S::amanc@iisc.ac.in::838f87ad-3b52-49d1-8e11-f5ce44eac77d" providerId="AD" clId="Web-{292AADF9-3456-85D3-B622-C7040003113D}" dt="2021-12-13T06:09:07.840" v="372" actId="1076"/>
          <ac:picMkLst>
            <pc:docMk/>
            <pc:sldMk cId="2256987385" sldId="287"/>
            <ac:picMk id="7" creationId="{97B0DD64-B2BB-4396-90F6-A24B5A4E1181}"/>
          </ac:picMkLst>
        </pc:picChg>
        <pc:picChg chg="mod">
          <ac:chgData name="Aman Choudhary" userId="S::amanc@iisc.ac.in::838f87ad-3b52-49d1-8e11-f5ce44eac77d" providerId="AD" clId="Web-{292AADF9-3456-85D3-B622-C7040003113D}" dt="2021-12-13T06:09:02.309" v="371" actId="1076"/>
          <ac:picMkLst>
            <pc:docMk/>
            <pc:sldMk cId="2256987385" sldId="287"/>
            <ac:picMk id="8" creationId="{35E4B643-8703-4130-888C-65C9F93995FE}"/>
          </ac:picMkLst>
        </pc:picChg>
      </pc:sldChg>
      <pc:sldChg chg="modSp add ord replId">
        <pc:chgData name="Aman Choudhary" userId="S::amanc@iisc.ac.in::838f87ad-3b52-49d1-8e11-f5ce44eac77d" providerId="AD" clId="Web-{292AADF9-3456-85D3-B622-C7040003113D}" dt="2021-12-13T06:11:07.656" v="377" actId="14100"/>
        <pc:sldMkLst>
          <pc:docMk/>
          <pc:sldMk cId="2984101864" sldId="288"/>
        </pc:sldMkLst>
        <pc:spChg chg="mod">
          <ac:chgData name="Aman Choudhary" userId="S::amanc@iisc.ac.in::838f87ad-3b52-49d1-8e11-f5ce44eac77d" providerId="AD" clId="Web-{292AADF9-3456-85D3-B622-C7040003113D}" dt="2021-12-13T06:11:07.656" v="377" actId="14100"/>
          <ac:spMkLst>
            <pc:docMk/>
            <pc:sldMk cId="2984101864" sldId="288"/>
            <ac:spMk id="4" creationId="{5296A856-2E52-41A3-8FB7-7C6308BE9388}"/>
          </ac:spMkLst>
        </pc:spChg>
      </pc:sldChg>
      <pc:sldChg chg="modSp add replId">
        <pc:chgData name="Aman Choudhary" userId="S::amanc@iisc.ac.in::838f87ad-3b52-49d1-8e11-f5ce44eac77d" providerId="AD" clId="Web-{292AADF9-3456-85D3-B622-C7040003113D}" dt="2021-12-13T06:19:18.703" v="387" actId="20577"/>
        <pc:sldMkLst>
          <pc:docMk/>
          <pc:sldMk cId="2410156360" sldId="289"/>
        </pc:sldMkLst>
        <pc:spChg chg="mod">
          <ac:chgData name="Aman Choudhary" userId="S::amanc@iisc.ac.in::838f87ad-3b52-49d1-8e11-f5ce44eac77d" providerId="AD" clId="Web-{292AADF9-3456-85D3-B622-C7040003113D}" dt="2021-12-13T06:19:18.703" v="387" actId="20577"/>
          <ac:spMkLst>
            <pc:docMk/>
            <pc:sldMk cId="2410156360" sldId="289"/>
            <ac:spMk id="2" creationId="{EF796639-475F-4D20-B4B4-9890E5D42B8C}"/>
          </ac:spMkLst>
        </pc:spChg>
      </pc:sldChg>
    </pc:docChg>
  </pc:docChgLst>
  <pc:docChgLst>
    <pc:chgData name="Shashank Singh" userId="S::shashanksing@iisc.ac.in::918e7022-9804-4350-9b2e-dba033e8239f" providerId="AD" clId="Web-{E0FEFE48-BF65-AF1C-41BD-08028C065D19}"/>
    <pc:docChg chg="addSld delSld modSld sldOrd modMainMaster">
      <pc:chgData name="Shashank Singh" userId="S::shashanksing@iisc.ac.in::918e7022-9804-4350-9b2e-dba033e8239f" providerId="AD" clId="Web-{E0FEFE48-BF65-AF1C-41BD-08028C065D19}" dt="2021-12-13T07:50:34.869" v="2278" actId="1076"/>
      <pc:docMkLst>
        <pc:docMk/>
      </pc:docMkLst>
      <pc:sldChg chg="modSp modTransition">
        <pc:chgData name="Shashank Singh" userId="S::shashanksing@iisc.ac.in::918e7022-9804-4350-9b2e-dba033e8239f" providerId="AD" clId="Web-{E0FEFE48-BF65-AF1C-41BD-08028C065D19}" dt="2021-12-13T06:56:01.444" v="1602" actId="1076"/>
        <pc:sldMkLst>
          <pc:docMk/>
          <pc:sldMk cId="93904964" sldId="256"/>
        </pc:sldMkLst>
        <pc:spChg chg="mod">
          <ac:chgData name="Shashank Singh" userId="S::shashanksing@iisc.ac.in::918e7022-9804-4350-9b2e-dba033e8239f" providerId="AD" clId="Web-{E0FEFE48-BF65-AF1C-41BD-08028C065D19}" dt="2021-12-13T06:56:01.444" v="1602" actId="1076"/>
          <ac:spMkLst>
            <pc:docMk/>
            <pc:sldMk cId="93904964" sldId="256"/>
            <ac:spMk id="3" creationId="{7F16ACB8-6F04-47C0-A082-2F0AA219F971}"/>
          </ac:spMkLst>
        </pc:spChg>
      </pc:sldChg>
      <pc:sldChg chg="modSp modTransition">
        <pc:chgData name="Shashank Singh" userId="S::shashanksing@iisc.ac.in::918e7022-9804-4350-9b2e-dba033e8239f" providerId="AD" clId="Web-{E0FEFE48-BF65-AF1C-41BD-08028C065D19}" dt="2021-12-13T07:04:19.673" v="1647" actId="1076"/>
        <pc:sldMkLst>
          <pc:docMk/>
          <pc:sldMk cId="3806256759" sldId="257"/>
        </pc:sldMkLst>
        <pc:graphicFrameChg chg="mod modGraphic">
          <ac:chgData name="Shashank Singh" userId="S::shashanksing@iisc.ac.in::918e7022-9804-4350-9b2e-dba033e8239f" providerId="AD" clId="Web-{E0FEFE48-BF65-AF1C-41BD-08028C065D19}" dt="2021-12-13T07:04:19.673" v="1647" actId="1076"/>
          <ac:graphicFrameMkLst>
            <pc:docMk/>
            <pc:sldMk cId="3806256759" sldId="257"/>
            <ac:graphicFrameMk id="4" creationId="{F23692F7-8D10-479E-A998-2ABD3C409BB6}"/>
          </ac:graphicFrameMkLst>
        </pc:graphicFrameChg>
      </pc:sldChg>
      <pc:sldChg chg="addSp delSp modSp modTransition">
        <pc:chgData name="Shashank Singh" userId="S::shashanksing@iisc.ac.in::918e7022-9804-4350-9b2e-dba033e8239f" providerId="AD" clId="Web-{E0FEFE48-BF65-AF1C-41BD-08028C065D19}" dt="2021-12-13T06:53:42.473" v="1567"/>
        <pc:sldMkLst>
          <pc:docMk/>
          <pc:sldMk cId="824988816" sldId="258"/>
        </pc:sldMkLst>
        <pc:spChg chg="add del mod">
          <ac:chgData name="Shashank Singh" userId="S::shashanksing@iisc.ac.in::918e7022-9804-4350-9b2e-dba033e8239f" providerId="AD" clId="Web-{E0FEFE48-BF65-AF1C-41BD-08028C065D19}" dt="2021-12-13T06:34:49.108" v="1207"/>
          <ac:spMkLst>
            <pc:docMk/>
            <pc:sldMk cId="824988816" sldId="258"/>
            <ac:spMk id="3" creationId="{708FFA9C-83F0-43EC-81EB-81AADAE185DD}"/>
          </ac:spMkLst>
        </pc:spChg>
      </pc:sldChg>
      <pc:sldChg chg="addSp modSp modTransition">
        <pc:chgData name="Shashank Singh" userId="S::shashanksing@iisc.ac.in::918e7022-9804-4350-9b2e-dba033e8239f" providerId="AD" clId="Web-{E0FEFE48-BF65-AF1C-41BD-08028C065D19}" dt="2021-12-13T07:13:39.277" v="1722"/>
        <pc:sldMkLst>
          <pc:docMk/>
          <pc:sldMk cId="2774296869" sldId="259"/>
        </pc:sldMkLst>
        <pc:spChg chg="mod">
          <ac:chgData name="Shashank Singh" userId="S::shashanksing@iisc.ac.in::918e7022-9804-4350-9b2e-dba033e8239f" providerId="AD" clId="Web-{E0FEFE48-BF65-AF1C-41BD-08028C065D19}" dt="2021-12-13T05:57:23.799" v="485" actId="20577"/>
          <ac:spMkLst>
            <pc:docMk/>
            <pc:sldMk cId="2774296869" sldId="259"/>
            <ac:spMk id="2" creationId="{836B2369-9615-4FE0-9C1A-D4B2433B49F7}"/>
          </ac:spMkLst>
        </pc:spChg>
        <pc:spChg chg="add">
          <ac:chgData name="Shashank Singh" userId="S::shashanksing@iisc.ac.in::918e7022-9804-4350-9b2e-dba033e8239f" providerId="AD" clId="Web-{E0FEFE48-BF65-AF1C-41BD-08028C065D19}" dt="2021-12-13T07:13:39.277" v="1722"/>
          <ac:spMkLst>
            <pc:docMk/>
            <pc:sldMk cId="2774296869" sldId="259"/>
            <ac:spMk id="3" creationId="{5116341E-9283-4F5C-A852-B689BE1368FA}"/>
          </ac:spMkLst>
        </pc:spChg>
      </pc:sldChg>
      <pc:sldChg chg="addSp modSp modTransition">
        <pc:chgData name="Shashank Singh" userId="S::shashanksing@iisc.ac.in::918e7022-9804-4350-9b2e-dba033e8239f" providerId="AD" clId="Web-{E0FEFE48-BF65-AF1C-41BD-08028C065D19}" dt="2021-12-13T07:13:41.027" v="1723"/>
        <pc:sldMkLst>
          <pc:docMk/>
          <pc:sldMk cId="3248808050" sldId="260"/>
        </pc:sldMkLst>
        <pc:spChg chg="add">
          <ac:chgData name="Shashank Singh" userId="S::shashanksing@iisc.ac.in::918e7022-9804-4350-9b2e-dba033e8239f" providerId="AD" clId="Web-{E0FEFE48-BF65-AF1C-41BD-08028C065D19}" dt="2021-12-13T07:13:41.027" v="1723"/>
          <ac:spMkLst>
            <pc:docMk/>
            <pc:sldMk cId="3248808050" sldId="260"/>
            <ac:spMk id="3" creationId="{0101E23E-5317-4DE7-9DFC-B5F581FB6C49}"/>
          </ac:spMkLst>
        </pc:spChg>
        <pc:picChg chg="mod">
          <ac:chgData name="Shashank Singh" userId="S::shashanksing@iisc.ac.in::918e7022-9804-4350-9b2e-dba033e8239f" providerId="AD" clId="Web-{E0FEFE48-BF65-AF1C-41BD-08028C065D19}" dt="2021-12-13T06:17:50.650" v="1056" actId="1076"/>
          <ac:picMkLst>
            <pc:docMk/>
            <pc:sldMk cId="3248808050" sldId="260"/>
            <ac:picMk id="4" creationId="{969F9A92-2DA1-4229-9875-E0913589F4CA}"/>
          </ac:picMkLst>
        </pc:picChg>
      </pc:sldChg>
      <pc:sldChg chg="modTransition">
        <pc:chgData name="Shashank Singh" userId="S::shashanksing@iisc.ac.in::918e7022-9804-4350-9b2e-dba033e8239f" providerId="AD" clId="Web-{E0FEFE48-BF65-AF1C-41BD-08028C065D19}" dt="2021-12-13T06:53:42.473" v="1567"/>
        <pc:sldMkLst>
          <pc:docMk/>
          <pc:sldMk cId="565141609" sldId="261"/>
        </pc:sldMkLst>
      </pc:sldChg>
      <pc:sldChg chg="modTransition">
        <pc:chgData name="Shashank Singh" userId="S::shashanksing@iisc.ac.in::918e7022-9804-4350-9b2e-dba033e8239f" providerId="AD" clId="Web-{E0FEFE48-BF65-AF1C-41BD-08028C065D19}" dt="2021-12-13T06:53:42.473" v="1567"/>
        <pc:sldMkLst>
          <pc:docMk/>
          <pc:sldMk cId="1095732621" sldId="262"/>
        </pc:sldMkLst>
      </pc:sldChg>
      <pc:sldChg chg="addSp delSp modSp modTransition">
        <pc:chgData name="Shashank Singh" userId="S::shashanksing@iisc.ac.in::918e7022-9804-4350-9b2e-dba033e8239f" providerId="AD" clId="Web-{E0FEFE48-BF65-AF1C-41BD-08028C065D19}" dt="2021-12-13T07:13:34.855" v="1721" actId="1076"/>
        <pc:sldMkLst>
          <pc:docMk/>
          <pc:sldMk cId="717144678" sldId="263"/>
        </pc:sldMkLst>
        <pc:spChg chg="add mod">
          <ac:chgData name="Shashank Singh" userId="S::shashanksing@iisc.ac.in::918e7022-9804-4350-9b2e-dba033e8239f" providerId="AD" clId="Web-{E0FEFE48-BF65-AF1C-41BD-08028C065D19}" dt="2021-12-13T07:13:34.855" v="1721" actId="1076"/>
          <ac:spMkLst>
            <pc:docMk/>
            <pc:sldMk cId="717144678" sldId="263"/>
            <ac:spMk id="3" creationId="{25FCE56D-F816-4ABA-A9C1-DB1420AE42F6}"/>
          </ac:spMkLst>
        </pc:spChg>
        <pc:spChg chg="add del">
          <ac:chgData name="Shashank Singh" userId="S::shashanksing@iisc.ac.in::918e7022-9804-4350-9b2e-dba033e8239f" providerId="AD" clId="Web-{E0FEFE48-BF65-AF1C-41BD-08028C065D19}" dt="2021-12-13T07:13:05.589" v="1682"/>
          <ac:spMkLst>
            <pc:docMk/>
            <pc:sldMk cId="717144678" sldId="263"/>
            <ac:spMk id="4" creationId="{85BA36B2-D48A-438E-A816-60FB352FBEF3}"/>
          </ac:spMkLst>
        </pc:spChg>
      </pc:sldChg>
      <pc:sldChg chg="modSp modTransition">
        <pc:chgData name="Shashank Singh" userId="S::shashanksing@iisc.ac.in::918e7022-9804-4350-9b2e-dba033e8239f" providerId="AD" clId="Web-{E0FEFE48-BF65-AF1C-41BD-08028C065D19}" dt="2021-12-13T07:38:00.994" v="2267" actId="20577"/>
        <pc:sldMkLst>
          <pc:docMk/>
          <pc:sldMk cId="578144654" sldId="264"/>
        </pc:sldMkLst>
        <pc:spChg chg="mod">
          <ac:chgData name="Shashank Singh" userId="S::shashanksing@iisc.ac.in::918e7022-9804-4350-9b2e-dba033e8239f" providerId="AD" clId="Web-{E0FEFE48-BF65-AF1C-41BD-08028C065D19}" dt="2021-12-13T07:38:00.994" v="2267" actId="20577"/>
          <ac:spMkLst>
            <pc:docMk/>
            <pc:sldMk cId="578144654" sldId="264"/>
            <ac:spMk id="3" creationId="{3C227411-3F1F-4C24-9354-53930ECC9C3C}"/>
          </ac:spMkLst>
        </pc:spChg>
      </pc:sldChg>
      <pc:sldChg chg="addSp delSp modSp modTransition">
        <pc:chgData name="Shashank Singh" userId="S::shashanksing@iisc.ac.in::918e7022-9804-4350-9b2e-dba033e8239f" providerId="AD" clId="Web-{E0FEFE48-BF65-AF1C-41BD-08028C065D19}" dt="2021-12-13T06:53:42.473" v="1567"/>
        <pc:sldMkLst>
          <pc:docMk/>
          <pc:sldMk cId="4139644666" sldId="265"/>
        </pc:sldMkLst>
        <pc:spChg chg="del mod">
          <ac:chgData name="Shashank Singh" userId="S::shashanksing@iisc.ac.in::918e7022-9804-4350-9b2e-dba033e8239f" providerId="AD" clId="Web-{E0FEFE48-BF65-AF1C-41BD-08028C065D19}" dt="2021-12-13T06:28:11.381" v="1156"/>
          <ac:spMkLst>
            <pc:docMk/>
            <pc:sldMk cId="4139644666" sldId="265"/>
            <ac:spMk id="3" creationId="{40A4A18F-C214-4BBA-92EB-E07BBD001886}"/>
          </ac:spMkLst>
        </pc:spChg>
        <pc:spChg chg="add del mod">
          <ac:chgData name="Shashank Singh" userId="S::shashanksing@iisc.ac.in::918e7022-9804-4350-9b2e-dba033e8239f" providerId="AD" clId="Web-{E0FEFE48-BF65-AF1C-41BD-08028C065D19}" dt="2021-12-13T06:29:38.305" v="1187"/>
          <ac:spMkLst>
            <pc:docMk/>
            <pc:sldMk cId="4139644666" sldId="265"/>
            <ac:spMk id="5" creationId="{703F2E1D-453E-4BC2-8CCC-C642E3FAA607}"/>
          </ac:spMkLst>
        </pc:spChg>
        <pc:spChg chg="add del">
          <ac:chgData name="Shashank Singh" userId="S::shashanksing@iisc.ac.in::918e7022-9804-4350-9b2e-dba033e8239f" providerId="AD" clId="Web-{E0FEFE48-BF65-AF1C-41BD-08028C065D19}" dt="2021-12-13T06:28:14.944" v="1158"/>
          <ac:spMkLst>
            <pc:docMk/>
            <pc:sldMk cId="4139644666" sldId="265"/>
            <ac:spMk id="6" creationId="{9A804DF2-956B-40D1-B72A-3D847A8F7551}"/>
          </ac:spMkLst>
        </pc:spChg>
        <pc:spChg chg="add mod">
          <ac:chgData name="Shashank Singh" userId="S::shashanksing@iisc.ac.in::918e7022-9804-4350-9b2e-dba033e8239f" providerId="AD" clId="Web-{E0FEFE48-BF65-AF1C-41BD-08028C065D19}" dt="2021-12-13T06:50:14.172" v="1525" actId="20577"/>
          <ac:spMkLst>
            <pc:docMk/>
            <pc:sldMk cId="4139644666" sldId="265"/>
            <ac:spMk id="8" creationId="{1D163767-2D90-4085-BF65-F1C9751ADC3B}"/>
          </ac:spMkLst>
        </pc:spChg>
      </pc:sldChg>
      <pc:sldChg chg="modTransition">
        <pc:chgData name="Shashank Singh" userId="S::shashanksing@iisc.ac.in::918e7022-9804-4350-9b2e-dba033e8239f" providerId="AD" clId="Web-{E0FEFE48-BF65-AF1C-41BD-08028C065D19}" dt="2021-12-13T06:53:42.473" v="1567"/>
        <pc:sldMkLst>
          <pc:docMk/>
          <pc:sldMk cId="4287075422" sldId="266"/>
        </pc:sldMkLst>
      </pc:sldChg>
      <pc:sldChg chg="addSp modSp modTransition">
        <pc:chgData name="Shashank Singh" userId="S::shashanksing@iisc.ac.in::918e7022-9804-4350-9b2e-dba033e8239f" providerId="AD" clId="Web-{E0FEFE48-BF65-AF1C-41BD-08028C065D19}" dt="2021-12-13T07:50:34.869" v="2278" actId="1076"/>
        <pc:sldMkLst>
          <pc:docMk/>
          <pc:sldMk cId="1635907893" sldId="267"/>
        </pc:sldMkLst>
        <pc:spChg chg="mod">
          <ac:chgData name="Shashank Singh" userId="S::shashanksing@iisc.ac.in::918e7022-9804-4350-9b2e-dba033e8239f" providerId="AD" clId="Web-{E0FEFE48-BF65-AF1C-41BD-08028C065D19}" dt="2021-12-13T05:55:23.328" v="425" actId="1076"/>
          <ac:spMkLst>
            <pc:docMk/>
            <pc:sldMk cId="1635907893" sldId="267"/>
            <ac:spMk id="2" creationId="{189D09F2-B31D-4CDC-BA62-D8DBDFF072A8}"/>
          </ac:spMkLst>
        </pc:spChg>
        <pc:spChg chg="add mod">
          <ac:chgData name="Shashank Singh" userId="S::shashanksing@iisc.ac.in::918e7022-9804-4350-9b2e-dba033e8239f" providerId="AD" clId="Web-{E0FEFE48-BF65-AF1C-41BD-08028C065D19}" dt="2021-12-13T07:31:08.158" v="2248" actId="1076"/>
          <ac:spMkLst>
            <pc:docMk/>
            <pc:sldMk cId="1635907893" sldId="267"/>
            <ac:spMk id="3" creationId="{0B72E496-98B0-42EF-88DE-31173AE407BA}"/>
          </ac:spMkLst>
        </pc:spChg>
        <pc:spChg chg="add mod">
          <ac:chgData name="Shashank Singh" userId="S::shashanksing@iisc.ac.in::918e7022-9804-4350-9b2e-dba033e8239f" providerId="AD" clId="Web-{E0FEFE48-BF65-AF1C-41BD-08028C065D19}" dt="2021-12-13T07:50:34.869" v="2278" actId="1076"/>
          <ac:spMkLst>
            <pc:docMk/>
            <pc:sldMk cId="1635907893" sldId="267"/>
            <ac:spMk id="4" creationId="{EF9F3BB0-E831-4DF3-9CB6-209EC61AB4A6}"/>
          </ac:spMkLst>
        </pc:spChg>
        <pc:spChg chg="add mod">
          <ac:chgData name="Shashank Singh" userId="S::shashanksing@iisc.ac.in::918e7022-9804-4350-9b2e-dba033e8239f" providerId="AD" clId="Web-{E0FEFE48-BF65-AF1C-41BD-08028C065D19}" dt="2021-12-13T07:50:14.463" v="2274" actId="1076"/>
          <ac:spMkLst>
            <pc:docMk/>
            <pc:sldMk cId="1635907893" sldId="267"/>
            <ac:spMk id="6" creationId="{AB42B433-4B50-419B-AC59-5E30EE6E574E}"/>
          </ac:spMkLst>
        </pc:spChg>
        <pc:picChg chg="mod modCrop">
          <ac:chgData name="Shashank Singh" userId="S::shashanksing@iisc.ac.in::918e7022-9804-4350-9b2e-dba033e8239f" providerId="AD" clId="Web-{E0FEFE48-BF65-AF1C-41BD-08028C065D19}" dt="2021-12-13T07:50:14.463" v="2273" actId="1076"/>
          <ac:picMkLst>
            <pc:docMk/>
            <pc:sldMk cId="1635907893" sldId="267"/>
            <ac:picMk id="5" creationId="{AF00C4E5-37E8-4CF6-BB3C-32D35F0E762B}"/>
          </ac:picMkLst>
        </pc:picChg>
      </pc:sldChg>
      <pc:sldChg chg="modTransition">
        <pc:chgData name="Shashank Singh" userId="S::shashanksing@iisc.ac.in::918e7022-9804-4350-9b2e-dba033e8239f" providerId="AD" clId="Web-{E0FEFE48-BF65-AF1C-41BD-08028C065D19}" dt="2021-12-13T06:53:42.473" v="1567"/>
        <pc:sldMkLst>
          <pc:docMk/>
          <pc:sldMk cId="2053813911" sldId="268"/>
        </pc:sldMkLst>
      </pc:sldChg>
      <pc:sldChg chg="modTransition">
        <pc:chgData name="Shashank Singh" userId="S::shashanksing@iisc.ac.in::918e7022-9804-4350-9b2e-dba033e8239f" providerId="AD" clId="Web-{E0FEFE48-BF65-AF1C-41BD-08028C065D19}" dt="2021-12-13T06:53:42.473" v="1567"/>
        <pc:sldMkLst>
          <pc:docMk/>
          <pc:sldMk cId="2295079418" sldId="269"/>
        </pc:sldMkLst>
      </pc:sldChg>
      <pc:sldChg chg="addSp modSp modTransition">
        <pc:chgData name="Shashank Singh" userId="S::shashanksing@iisc.ac.in::918e7022-9804-4350-9b2e-dba033e8239f" providerId="AD" clId="Web-{E0FEFE48-BF65-AF1C-41BD-08028C065D19}" dt="2021-12-13T07:24:49.088" v="2092" actId="20577"/>
        <pc:sldMkLst>
          <pc:docMk/>
          <pc:sldMk cId="2227070099" sldId="270"/>
        </pc:sldMkLst>
        <pc:spChg chg="add mod">
          <ac:chgData name="Shashank Singh" userId="S::shashanksing@iisc.ac.in::918e7022-9804-4350-9b2e-dba033e8239f" providerId="AD" clId="Web-{E0FEFE48-BF65-AF1C-41BD-08028C065D19}" dt="2021-12-13T07:24:49.088" v="2092" actId="20577"/>
          <ac:spMkLst>
            <pc:docMk/>
            <pc:sldMk cId="2227070099" sldId="270"/>
            <ac:spMk id="3" creationId="{F9097070-F955-4573-A083-1A44ACAE3E91}"/>
          </ac:spMkLst>
        </pc:spChg>
        <pc:spChg chg="add mod">
          <ac:chgData name="Shashank Singh" userId="S::shashanksing@iisc.ac.in::918e7022-9804-4350-9b2e-dba033e8239f" providerId="AD" clId="Web-{E0FEFE48-BF65-AF1C-41BD-08028C065D19}" dt="2021-12-13T07:22:41.882" v="2073" actId="1076"/>
          <ac:spMkLst>
            <pc:docMk/>
            <pc:sldMk cId="2227070099" sldId="270"/>
            <ac:spMk id="7" creationId="{679731AF-08D4-48F4-B4BF-08BDD39F1093}"/>
          </ac:spMkLst>
        </pc:spChg>
        <pc:grpChg chg="add">
          <ac:chgData name="Shashank Singh" userId="S::shashanksing@iisc.ac.in::918e7022-9804-4350-9b2e-dba033e8239f" providerId="AD" clId="Web-{E0FEFE48-BF65-AF1C-41BD-08028C065D19}" dt="2021-12-13T07:22:50.835" v="2074"/>
          <ac:grpSpMkLst>
            <pc:docMk/>
            <pc:sldMk cId="2227070099" sldId="270"/>
            <ac:grpSpMk id="4" creationId="{E6BB9A40-8F7E-4F8E-827B-4C3AD35F328B}"/>
          </ac:grpSpMkLst>
        </pc:grpChg>
      </pc:sldChg>
      <pc:sldChg chg="modTransition">
        <pc:chgData name="Shashank Singh" userId="S::shashanksing@iisc.ac.in::918e7022-9804-4350-9b2e-dba033e8239f" providerId="AD" clId="Web-{E0FEFE48-BF65-AF1C-41BD-08028C065D19}" dt="2021-12-13T06:53:42.473" v="1567"/>
        <pc:sldMkLst>
          <pc:docMk/>
          <pc:sldMk cId="2473651008" sldId="271"/>
        </pc:sldMkLst>
      </pc:sldChg>
      <pc:sldChg chg="modTransition">
        <pc:chgData name="Shashank Singh" userId="S::shashanksing@iisc.ac.in::918e7022-9804-4350-9b2e-dba033e8239f" providerId="AD" clId="Web-{E0FEFE48-BF65-AF1C-41BD-08028C065D19}" dt="2021-12-13T06:53:42.473" v="1567"/>
        <pc:sldMkLst>
          <pc:docMk/>
          <pc:sldMk cId="3861475558" sldId="272"/>
        </pc:sldMkLst>
      </pc:sldChg>
      <pc:sldChg chg="modTransition">
        <pc:chgData name="Shashank Singh" userId="S::shashanksing@iisc.ac.in::918e7022-9804-4350-9b2e-dba033e8239f" providerId="AD" clId="Web-{E0FEFE48-BF65-AF1C-41BD-08028C065D19}" dt="2021-12-13T06:53:42.473" v="1567"/>
        <pc:sldMkLst>
          <pc:docMk/>
          <pc:sldMk cId="349375275" sldId="274"/>
        </pc:sldMkLst>
      </pc:sldChg>
      <pc:sldChg chg="addSp modSp modTransition">
        <pc:chgData name="Shashank Singh" userId="S::shashanksing@iisc.ac.in::918e7022-9804-4350-9b2e-dba033e8239f" providerId="AD" clId="Web-{E0FEFE48-BF65-AF1C-41BD-08028C065D19}" dt="2021-12-13T07:23:00.601" v="2077" actId="20577"/>
        <pc:sldMkLst>
          <pc:docMk/>
          <pc:sldMk cId="1763465920" sldId="275"/>
        </pc:sldMkLst>
        <pc:spChg chg="mod">
          <ac:chgData name="Shashank Singh" userId="S::shashanksing@iisc.ac.in::918e7022-9804-4350-9b2e-dba033e8239f" providerId="AD" clId="Web-{E0FEFE48-BF65-AF1C-41BD-08028C065D19}" dt="2021-12-13T06:05:42.058" v="660" actId="14100"/>
          <ac:spMkLst>
            <pc:docMk/>
            <pc:sldMk cId="1763465920" sldId="275"/>
            <ac:spMk id="4" creationId="{5296A856-2E52-41A3-8FB7-7C6308BE9388}"/>
          </ac:spMkLst>
        </pc:spChg>
        <pc:spChg chg="mod">
          <ac:chgData name="Shashank Singh" userId="S::shashanksing@iisc.ac.in::918e7022-9804-4350-9b2e-dba033e8239f" providerId="AD" clId="Web-{E0FEFE48-BF65-AF1C-41BD-08028C065D19}" dt="2021-12-13T07:23:00.601" v="2077" actId="20577"/>
          <ac:spMkLst>
            <pc:docMk/>
            <pc:sldMk cId="1763465920" sldId="275"/>
            <ac:spMk id="7" creationId="{6A3D5AFE-4320-4AD5-B7E7-CED5316F985C}"/>
          </ac:spMkLst>
        </pc:spChg>
        <pc:grpChg chg="add">
          <ac:chgData name="Shashank Singh" userId="S::shashanksing@iisc.ac.in::918e7022-9804-4350-9b2e-dba033e8239f" providerId="AD" clId="Web-{E0FEFE48-BF65-AF1C-41BD-08028C065D19}" dt="2021-12-13T07:22:56.882" v="2075"/>
          <ac:grpSpMkLst>
            <pc:docMk/>
            <pc:sldMk cId="1763465920" sldId="275"/>
            <ac:grpSpMk id="3" creationId="{9B446AE2-76AB-4B2E-9E2C-2270C10F8C67}"/>
          </ac:grpSpMkLst>
        </pc:grpChg>
      </pc:sldChg>
      <pc:sldChg chg="addSp modSp modTransition">
        <pc:chgData name="Shashank Singh" userId="S::shashanksing@iisc.ac.in::918e7022-9804-4350-9b2e-dba033e8239f" providerId="AD" clId="Web-{E0FEFE48-BF65-AF1C-41BD-08028C065D19}" dt="2021-12-13T07:24:16.587" v="2087"/>
        <pc:sldMkLst>
          <pc:docMk/>
          <pc:sldMk cId="1264508020" sldId="276"/>
        </pc:sldMkLst>
        <pc:spChg chg="mod">
          <ac:chgData name="Shashank Singh" userId="S::shashanksing@iisc.ac.in::918e7022-9804-4350-9b2e-dba033e8239f" providerId="AD" clId="Web-{E0FEFE48-BF65-AF1C-41BD-08028C065D19}" dt="2021-12-13T07:24:02.368" v="2084" actId="14100"/>
          <ac:spMkLst>
            <pc:docMk/>
            <pc:sldMk cId="1264508020" sldId="276"/>
            <ac:spMk id="4" creationId="{5296A856-2E52-41A3-8FB7-7C6308BE9388}"/>
          </ac:spMkLst>
        </pc:spChg>
        <pc:spChg chg="mod">
          <ac:chgData name="Shashank Singh" userId="S::shashanksing@iisc.ac.in::918e7022-9804-4350-9b2e-dba033e8239f" providerId="AD" clId="Web-{E0FEFE48-BF65-AF1C-41BD-08028C065D19}" dt="2021-12-13T07:24:16.587" v="2087"/>
          <ac:spMkLst>
            <pc:docMk/>
            <pc:sldMk cId="1264508020" sldId="276"/>
            <ac:spMk id="7" creationId="{4EDEF2A6-CE0C-4BC2-A653-9173D94BF61A}"/>
          </ac:spMkLst>
        </pc:spChg>
        <pc:spChg chg="mod">
          <ac:chgData name="Shashank Singh" userId="S::shashanksing@iisc.ac.in::918e7022-9804-4350-9b2e-dba033e8239f" providerId="AD" clId="Web-{E0FEFE48-BF65-AF1C-41BD-08028C065D19}" dt="2021-12-13T07:24:12.290" v="2086"/>
          <ac:spMkLst>
            <pc:docMk/>
            <pc:sldMk cId="1264508020" sldId="276"/>
            <ac:spMk id="8" creationId="{6E2591A7-0DB3-4D3A-B7C7-CF46C65AD7D5}"/>
          </ac:spMkLst>
        </pc:spChg>
        <pc:grpChg chg="add">
          <ac:chgData name="Shashank Singh" userId="S::shashanksing@iisc.ac.in::918e7022-9804-4350-9b2e-dba033e8239f" providerId="AD" clId="Web-{E0FEFE48-BF65-AF1C-41BD-08028C065D19}" dt="2021-12-13T07:24:03.540" v="2085"/>
          <ac:grpSpMkLst>
            <pc:docMk/>
            <pc:sldMk cId="1264508020" sldId="276"/>
            <ac:grpSpMk id="3" creationId="{D3E1081C-1AF7-4831-A2FD-399D2B54FEBB}"/>
          </ac:grpSpMkLst>
        </pc:grpChg>
      </pc:sldChg>
      <pc:sldChg chg="addSp modSp modTransition">
        <pc:chgData name="Shashank Singh" userId="S::shashanksing@iisc.ac.in::918e7022-9804-4350-9b2e-dba033e8239f" providerId="AD" clId="Web-{E0FEFE48-BF65-AF1C-41BD-08028C065D19}" dt="2021-12-13T07:24:37.744" v="2091"/>
        <pc:sldMkLst>
          <pc:docMk/>
          <pc:sldMk cId="1956965440" sldId="277"/>
        </pc:sldMkLst>
        <pc:spChg chg="mod">
          <ac:chgData name="Shashank Singh" userId="S::shashanksing@iisc.ac.in::918e7022-9804-4350-9b2e-dba033e8239f" providerId="AD" clId="Web-{E0FEFE48-BF65-AF1C-41BD-08028C065D19}" dt="2021-12-13T07:24:25.947" v="2088" actId="14100"/>
          <ac:spMkLst>
            <pc:docMk/>
            <pc:sldMk cId="1956965440" sldId="277"/>
            <ac:spMk id="4" creationId="{5296A856-2E52-41A3-8FB7-7C6308BE9388}"/>
          </ac:spMkLst>
        </pc:spChg>
        <pc:spChg chg="mod">
          <ac:chgData name="Shashank Singh" userId="S::shashanksing@iisc.ac.in::918e7022-9804-4350-9b2e-dba033e8239f" providerId="AD" clId="Web-{E0FEFE48-BF65-AF1C-41BD-08028C065D19}" dt="2021-12-13T07:24:37.744" v="2091"/>
          <ac:spMkLst>
            <pc:docMk/>
            <pc:sldMk cId="1956965440" sldId="277"/>
            <ac:spMk id="8" creationId="{3AAACA15-DDAC-4B33-8612-22EFEAF5BE7B}"/>
          </ac:spMkLst>
        </pc:spChg>
        <pc:grpChg chg="add">
          <ac:chgData name="Shashank Singh" userId="S::shashanksing@iisc.ac.in::918e7022-9804-4350-9b2e-dba033e8239f" providerId="AD" clId="Web-{E0FEFE48-BF65-AF1C-41BD-08028C065D19}" dt="2021-12-13T07:24:27.697" v="2089"/>
          <ac:grpSpMkLst>
            <pc:docMk/>
            <pc:sldMk cId="1956965440" sldId="277"/>
            <ac:grpSpMk id="3" creationId="{4781BF1F-4477-41F0-A9B0-83FE0BBC152E}"/>
          </ac:grpSpMkLst>
        </pc:grpChg>
      </pc:sldChg>
      <pc:sldChg chg="addSp delSp modSp modTransition delAnim">
        <pc:chgData name="Shashank Singh" userId="S::shashanksing@iisc.ac.in::918e7022-9804-4350-9b2e-dba033e8239f" providerId="AD" clId="Web-{E0FEFE48-BF65-AF1C-41BD-08028C065D19}" dt="2021-12-13T07:03:24.453" v="1633" actId="1076"/>
        <pc:sldMkLst>
          <pc:docMk/>
          <pc:sldMk cId="3678861936" sldId="279"/>
        </pc:sldMkLst>
        <pc:spChg chg="mod">
          <ac:chgData name="Shashank Singh" userId="S::shashanksing@iisc.ac.in::918e7022-9804-4350-9b2e-dba033e8239f" providerId="AD" clId="Web-{E0FEFE48-BF65-AF1C-41BD-08028C065D19}" dt="2021-12-13T05:18:07.052" v="81" actId="20577"/>
          <ac:spMkLst>
            <pc:docMk/>
            <pc:sldMk cId="3678861936" sldId="279"/>
            <ac:spMk id="2" creationId="{3D535FA4-6809-46FD-A150-345AC52F1C8B}"/>
          </ac:spMkLst>
        </pc:spChg>
        <pc:spChg chg="add del mod">
          <ac:chgData name="Shashank Singh" userId="S::shashanksing@iisc.ac.in::918e7022-9804-4350-9b2e-dba033e8239f" providerId="AD" clId="Web-{E0FEFE48-BF65-AF1C-41BD-08028C065D19}" dt="2021-12-13T06:00:20.943" v="487"/>
          <ac:spMkLst>
            <pc:docMk/>
            <pc:sldMk cId="3678861936" sldId="279"/>
            <ac:spMk id="5" creationId="{E88EB786-3A9F-41A8-8F22-9E0462B2DB79}"/>
          </ac:spMkLst>
        </pc:spChg>
        <pc:spChg chg="add del mod">
          <ac:chgData name="Shashank Singh" userId="S::shashanksing@iisc.ac.in::918e7022-9804-4350-9b2e-dba033e8239f" providerId="AD" clId="Web-{E0FEFE48-BF65-AF1C-41BD-08028C065D19}" dt="2021-12-13T06:03:41.478" v="606"/>
          <ac:spMkLst>
            <pc:docMk/>
            <pc:sldMk cId="3678861936" sldId="279"/>
            <ac:spMk id="7" creationId="{3FE98755-92A4-4533-A23F-06DF9EF0BE5B}"/>
          </ac:spMkLst>
        </pc:spChg>
        <pc:spChg chg="add mod">
          <ac:chgData name="Shashank Singh" userId="S::shashanksing@iisc.ac.in::918e7022-9804-4350-9b2e-dba033e8239f" providerId="AD" clId="Web-{E0FEFE48-BF65-AF1C-41BD-08028C065D19}" dt="2021-12-13T07:03:24.453" v="1633" actId="1076"/>
          <ac:spMkLst>
            <pc:docMk/>
            <pc:sldMk cId="3678861936" sldId="279"/>
            <ac:spMk id="8" creationId="{83528A9A-B0D3-4EFA-B148-27B184126A35}"/>
          </ac:spMkLst>
        </pc:spChg>
        <pc:spChg chg="add del">
          <ac:chgData name="Shashank Singh" userId="S::shashanksing@iisc.ac.in::918e7022-9804-4350-9b2e-dba033e8239f" providerId="AD" clId="Web-{E0FEFE48-BF65-AF1C-41BD-08028C065D19}" dt="2021-12-13T06:16:18.539" v="1026"/>
          <ac:spMkLst>
            <pc:docMk/>
            <pc:sldMk cId="3678861936" sldId="279"/>
            <ac:spMk id="9" creationId="{0F93D102-AC1F-45D7-A76B-6E922AFD9268}"/>
          </ac:spMkLst>
        </pc:spChg>
        <pc:picChg chg="del">
          <ac:chgData name="Shashank Singh" userId="S::shashanksing@iisc.ac.in::918e7022-9804-4350-9b2e-dba033e8239f" providerId="AD" clId="Web-{E0FEFE48-BF65-AF1C-41BD-08028C065D19}" dt="2021-12-13T06:00:10.568" v="486"/>
          <ac:picMkLst>
            <pc:docMk/>
            <pc:sldMk cId="3678861936" sldId="279"/>
            <ac:picMk id="4" creationId="{6A2A8A56-1657-4199-85F7-7B131F3963CB}"/>
          </ac:picMkLst>
        </pc:picChg>
        <pc:picChg chg="add mod ord">
          <ac:chgData name="Shashank Singh" userId="S::shashanksing@iisc.ac.in::918e7022-9804-4350-9b2e-dba033e8239f" providerId="AD" clId="Web-{E0FEFE48-BF65-AF1C-41BD-08028C065D19}" dt="2021-12-13T06:16:03.680" v="1023" actId="1076"/>
          <ac:picMkLst>
            <pc:docMk/>
            <pc:sldMk cId="3678861936" sldId="279"/>
            <ac:picMk id="6" creationId="{3BAC8ECA-3C23-4B5C-9C28-A15A24C55B9B}"/>
          </ac:picMkLst>
        </pc:picChg>
      </pc:sldChg>
      <pc:sldChg chg="addSp modSp modTransition modNotes">
        <pc:chgData name="Shashank Singh" userId="S::shashanksing@iisc.ac.in::918e7022-9804-4350-9b2e-dba033e8239f" providerId="AD" clId="Web-{E0FEFE48-BF65-AF1C-41BD-08028C065D19}" dt="2021-12-13T07:17:33.595" v="1736" actId="20577"/>
        <pc:sldMkLst>
          <pc:docMk/>
          <pc:sldMk cId="1411062551" sldId="280"/>
        </pc:sldMkLst>
        <pc:spChg chg="mod">
          <ac:chgData name="Shashank Singh" userId="S::shashanksing@iisc.ac.in::918e7022-9804-4350-9b2e-dba033e8239f" providerId="AD" clId="Web-{E0FEFE48-BF65-AF1C-41BD-08028C065D19}" dt="2021-12-13T05:20:57.291" v="117" actId="20577"/>
          <ac:spMkLst>
            <pc:docMk/>
            <pc:sldMk cId="1411062551" sldId="280"/>
            <ac:spMk id="2" creationId="{8DD4B47E-33AC-4D36-A81C-974077F108F5}"/>
          </ac:spMkLst>
        </pc:spChg>
        <pc:spChg chg="add mod">
          <ac:chgData name="Shashank Singh" userId="S::shashanksing@iisc.ac.in::918e7022-9804-4350-9b2e-dba033e8239f" providerId="AD" clId="Web-{E0FEFE48-BF65-AF1C-41BD-08028C065D19}" dt="2021-12-13T07:17:33.595" v="1736" actId="20577"/>
          <ac:spMkLst>
            <pc:docMk/>
            <pc:sldMk cId="1411062551" sldId="280"/>
            <ac:spMk id="3" creationId="{DC5C6ABD-143A-46C3-8954-0B0909EA44CD}"/>
          </ac:spMkLst>
        </pc:spChg>
        <pc:picChg chg="mod">
          <ac:chgData name="Shashank Singh" userId="S::shashanksing@iisc.ac.in::918e7022-9804-4350-9b2e-dba033e8239f" providerId="AD" clId="Web-{E0FEFE48-BF65-AF1C-41BD-08028C065D19}" dt="2021-12-13T06:01:04.522" v="505" actId="1076"/>
          <ac:picMkLst>
            <pc:docMk/>
            <pc:sldMk cId="1411062551" sldId="280"/>
            <ac:picMk id="5" creationId="{6988F7F1-F817-4CFC-B0F1-AE570288406E}"/>
          </ac:picMkLst>
        </pc:picChg>
      </pc:sldChg>
      <pc:sldChg chg="addSp delSp modSp ord modTransition">
        <pc:chgData name="Shashank Singh" userId="S::shashanksing@iisc.ac.in::918e7022-9804-4350-9b2e-dba033e8239f" providerId="AD" clId="Web-{E0FEFE48-BF65-AF1C-41BD-08028C065D19}" dt="2021-12-13T07:07:35.677" v="1679"/>
        <pc:sldMkLst>
          <pc:docMk/>
          <pc:sldMk cId="278325531" sldId="281"/>
        </pc:sldMkLst>
        <pc:grpChg chg="ord">
          <ac:chgData name="Shashank Singh" userId="S::shashanksing@iisc.ac.in::918e7022-9804-4350-9b2e-dba033e8239f" providerId="AD" clId="Web-{E0FEFE48-BF65-AF1C-41BD-08028C065D19}" dt="2021-12-13T07:07:32.505" v="1678"/>
          <ac:grpSpMkLst>
            <pc:docMk/>
            <pc:sldMk cId="278325531" sldId="281"/>
            <ac:grpSpMk id="8" creationId="{F2F2B8F0-F888-4F60-9715-6C621B15973E}"/>
          </ac:grpSpMkLst>
        </pc:grpChg>
        <pc:cxnChg chg="add del">
          <ac:chgData name="Shashank Singh" userId="S::shashanksing@iisc.ac.in::918e7022-9804-4350-9b2e-dba033e8239f" providerId="AD" clId="Web-{E0FEFE48-BF65-AF1C-41BD-08028C065D19}" dt="2021-12-13T07:06:00.253" v="1665"/>
          <ac:cxnSpMkLst>
            <pc:docMk/>
            <pc:sldMk cId="278325531" sldId="281"/>
            <ac:cxnSpMk id="3" creationId="{5D01B2F2-D00F-44CD-9C99-FCE7E45EDA87}"/>
          </ac:cxnSpMkLst>
        </pc:cxnChg>
        <pc:cxnChg chg="add mod">
          <ac:chgData name="Shashank Singh" userId="S::shashanksing@iisc.ac.in::918e7022-9804-4350-9b2e-dba033e8239f" providerId="AD" clId="Web-{E0FEFE48-BF65-AF1C-41BD-08028C065D19}" dt="2021-12-13T07:06:57.879" v="1673" actId="14100"/>
          <ac:cxnSpMkLst>
            <pc:docMk/>
            <pc:sldMk cId="278325531" sldId="281"/>
            <ac:cxnSpMk id="25" creationId="{ECA17602-6797-4E6C-92F8-977E6FFEEDB7}"/>
          </ac:cxnSpMkLst>
        </pc:cxnChg>
        <pc:cxnChg chg="add mod">
          <ac:chgData name="Shashank Singh" userId="S::shashanksing@iisc.ac.in::918e7022-9804-4350-9b2e-dba033e8239f" providerId="AD" clId="Web-{E0FEFE48-BF65-AF1C-41BD-08028C065D19}" dt="2021-12-13T07:07:22.801" v="1677" actId="14100"/>
          <ac:cxnSpMkLst>
            <pc:docMk/>
            <pc:sldMk cId="278325531" sldId="281"/>
            <ac:cxnSpMk id="27" creationId="{0F766002-0CB0-4C4C-A569-7543C1FDD6EE}"/>
          </ac:cxnSpMkLst>
        </pc:cxnChg>
        <pc:cxnChg chg="del">
          <ac:chgData name="Shashank Singh" userId="S::shashanksing@iisc.ac.in::918e7022-9804-4350-9b2e-dba033e8239f" providerId="AD" clId="Web-{E0FEFE48-BF65-AF1C-41BD-08028C065D19}" dt="2021-12-13T07:07:35.677" v="1679"/>
          <ac:cxnSpMkLst>
            <pc:docMk/>
            <pc:sldMk cId="278325531" sldId="281"/>
            <ac:cxnSpMk id="41" creationId="{65712A70-5AC1-4C35-B013-B78D3A462E42}"/>
          </ac:cxnSpMkLst>
        </pc:cxnChg>
      </pc:sldChg>
      <pc:sldChg chg="modSp modTransition">
        <pc:chgData name="Shashank Singh" userId="S::shashanksing@iisc.ac.in::918e7022-9804-4350-9b2e-dba033e8239f" providerId="AD" clId="Web-{E0FEFE48-BF65-AF1C-41BD-08028C065D19}" dt="2021-12-13T07:05:30.455" v="1661" actId="1076"/>
        <pc:sldMkLst>
          <pc:docMk/>
          <pc:sldMk cId="1000309512" sldId="283"/>
        </pc:sldMkLst>
        <pc:spChg chg="mod">
          <ac:chgData name="Shashank Singh" userId="S::shashanksing@iisc.ac.in::918e7022-9804-4350-9b2e-dba033e8239f" providerId="AD" clId="Web-{E0FEFE48-BF65-AF1C-41BD-08028C065D19}" dt="2021-12-13T07:05:25.471" v="1660" actId="20577"/>
          <ac:spMkLst>
            <pc:docMk/>
            <pc:sldMk cId="1000309512" sldId="283"/>
            <ac:spMk id="9" creationId="{8A237FBF-B163-4207-AD4A-3443264B34FE}"/>
          </ac:spMkLst>
        </pc:spChg>
        <pc:spChg chg="mod">
          <ac:chgData name="Shashank Singh" userId="S::shashanksing@iisc.ac.in::918e7022-9804-4350-9b2e-dba033e8239f" providerId="AD" clId="Web-{E0FEFE48-BF65-AF1C-41BD-08028C065D19}" dt="2021-12-13T07:05:30.455" v="1661" actId="1076"/>
          <ac:spMkLst>
            <pc:docMk/>
            <pc:sldMk cId="1000309512" sldId="283"/>
            <ac:spMk id="11" creationId="{B34E0795-796D-478C-BC0D-5ED92E3C6CA4}"/>
          </ac:spMkLst>
        </pc:spChg>
      </pc:sldChg>
      <pc:sldChg chg="modSp modTransition">
        <pc:chgData name="Shashank Singh" userId="S::shashanksing@iisc.ac.in::918e7022-9804-4350-9b2e-dba033e8239f" providerId="AD" clId="Web-{E0FEFE48-BF65-AF1C-41BD-08028C065D19}" dt="2021-12-13T07:05:14.877" v="1657" actId="1076"/>
        <pc:sldMkLst>
          <pc:docMk/>
          <pc:sldMk cId="1102163425" sldId="284"/>
        </pc:sldMkLst>
        <pc:spChg chg="mod">
          <ac:chgData name="Shashank Singh" userId="S::shashanksing@iisc.ac.in::918e7022-9804-4350-9b2e-dba033e8239f" providerId="AD" clId="Web-{E0FEFE48-BF65-AF1C-41BD-08028C065D19}" dt="2021-12-13T07:05:09.174" v="1655" actId="1076"/>
          <ac:spMkLst>
            <pc:docMk/>
            <pc:sldMk cId="1102163425" sldId="284"/>
            <ac:spMk id="9" creationId="{8A237FBF-B163-4207-AD4A-3443264B34FE}"/>
          </ac:spMkLst>
        </pc:spChg>
        <pc:spChg chg="mod">
          <ac:chgData name="Shashank Singh" userId="S::shashanksing@iisc.ac.in::918e7022-9804-4350-9b2e-dba033e8239f" providerId="AD" clId="Web-{E0FEFE48-BF65-AF1C-41BD-08028C065D19}" dt="2021-12-13T07:05:14.877" v="1657" actId="1076"/>
          <ac:spMkLst>
            <pc:docMk/>
            <pc:sldMk cId="1102163425" sldId="284"/>
            <ac:spMk id="11" creationId="{B34E0795-796D-478C-BC0D-5ED92E3C6CA4}"/>
          </ac:spMkLst>
        </pc:spChg>
      </pc:sldChg>
      <pc:sldChg chg="addSp modSp modTransition">
        <pc:chgData name="Shashank Singh" userId="S::shashanksing@iisc.ac.in::918e7022-9804-4350-9b2e-dba033e8239f" providerId="AD" clId="Web-{E0FEFE48-BF65-AF1C-41BD-08028C065D19}" dt="2021-12-13T07:04:51.220" v="1651" actId="20577"/>
        <pc:sldMkLst>
          <pc:docMk/>
          <pc:sldMk cId="3078605893" sldId="285"/>
        </pc:sldMkLst>
        <pc:spChg chg="add mod">
          <ac:chgData name="Shashank Singh" userId="S::shashanksing@iisc.ac.in::918e7022-9804-4350-9b2e-dba033e8239f" providerId="AD" clId="Web-{E0FEFE48-BF65-AF1C-41BD-08028C065D19}" dt="2021-12-13T07:04:39.361" v="1649" actId="1076"/>
          <ac:spMkLst>
            <pc:docMk/>
            <pc:sldMk cId="3078605893" sldId="285"/>
            <ac:spMk id="4" creationId="{0827DD60-762A-4634-8A48-D251835E4F92}"/>
          </ac:spMkLst>
        </pc:spChg>
        <pc:spChg chg="mod">
          <ac:chgData name="Shashank Singh" userId="S::shashanksing@iisc.ac.in::918e7022-9804-4350-9b2e-dba033e8239f" providerId="AD" clId="Web-{E0FEFE48-BF65-AF1C-41BD-08028C065D19}" dt="2021-12-13T07:04:48.877" v="1650" actId="20577"/>
          <ac:spMkLst>
            <pc:docMk/>
            <pc:sldMk cId="3078605893" sldId="285"/>
            <ac:spMk id="9" creationId="{8A237FBF-B163-4207-AD4A-3443264B34FE}"/>
          </ac:spMkLst>
        </pc:spChg>
        <pc:spChg chg="mod">
          <ac:chgData name="Shashank Singh" userId="S::shashanksing@iisc.ac.in::918e7022-9804-4350-9b2e-dba033e8239f" providerId="AD" clId="Web-{E0FEFE48-BF65-AF1C-41BD-08028C065D19}" dt="2021-12-13T07:04:51.220" v="1651" actId="20577"/>
          <ac:spMkLst>
            <pc:docMk/>
            <pc:sldMk cId="3078605893" sldId="285"/>
            <ac:spMk id="11" creationId="{B34E0795-796D-478C-BC0D-5ED92E3C6CA4}"/>
          </ac:spMkLst>
        </pc:spChg>
      </pc:sldChg>
      <pc:sldChg chg="modSp modTransition">
        <pc:chgData name="Shashank Singh" userId="S::shashanksing@iisc.ac.in::918e7022-9804-4350-9b2e-dba033e8239f" providerId="AD" clId="Web-{E0FEFE48-BF65-AF1C-41BD-08028C065D19}" dt="2021-12-13T07:05:00.642" v="1653" actId="20577"/>
        <pc:sldMkLst>
          <pc:docMk/>
          <pc:sldMk cId="721917446" sldId="286"/>
        </pc:sldMkLst>
        <pc:spChg chg="mod">
          <ac:chgData name="Shashank Singh" userId="S::shashanksing@iisc.ac.in::918e7022-9804-4350-9b2e-dba033e8239f" providerId="AD" clId="Web-{E0FEFE48-BF65-AF1C-41BD-08028C065D19}" dt="2021-12-13T07:05:00.642" v="1653" actId="20577"/>
          <ac:spMkLst>
            <pc:docMk/>
            <pc:sldMk cId="721917446" sldId="286"/>
            <ac:spMk id="9" creationId="{8A237FBF-B163-4207-AD4A-3443264B34FE}"/>
          </ac:spMkLst>
        </pc:spChg>
        <pc:spChg chg="mod">
          <ac:chgData name="Shashank Singh" userId="S::shashanksing@iisc.ac.in::918e7022-9804-4350-9b2e-dba033e8239f" providerId="AD" clId="Web-{E0FEFE48-BF65-AF1C-41BD-08028C065D19}" dt="2021-12-13T07:04:58.564" v="1652" actId="20577"/>
          <ac:spMkLst>
            <pc:docMk/>
            <pc:sldMk cId="721917446" sldId="286"/>
            <ac:spMk id="11" creationId="{B34E0795-796D-478C-BC0D-5ED92E3C6CA4}"/>
          </ac:spMkLst>
        </pc:spChg>
      </pc:sldChg>
      <pc:sldChg chg="modSp del">
        <pc:chgData name="Shashank Singh" userId="S::shashanksing@iisc.ac.in::918e7022-9804-4350-9b2e-dba033e8239f" providerId="AD" clId="Web-{E0FEFE48-BF65-AF1C-41BD-08028C065D19}" dt="2021-12-13T05:15:51.268" v="44"/>
        <pc:sldMkLst>
          <pc:docMk/>
          <pc:sldMk cId="1166317418" sldId="287"/>
        </pc:sldMkLst>
        <pc:picChg chg="mod">
          <ac:chgData name="Shashank Singh" userId="S::shashanksing@iisc.ac.in::918e7022-9804-4350-9b2e-dba033e8239f" providerId="AD" clId="Web-{E0FEFE48-BF65-AF1C-41BD-08028C065D19}" dt="2021-12-13T05:14:42.719" v="42" actId="1076"/>
          <ac:picMkLst>
            <pc:docMk/>
            <pc:sldMk cId="1166317418" sldId="287"/>
            <ac:picMk id="4" creationId="{9D94DE0A-88D4-40C9-82C0-5086E96CE601}"/>
          </ac:picMkLst>
        </pc:picChg>
      </pc:sldChg>
      <pc:sldChg chg="addSp delSp modSp add replId modTransition">
        <pc:chgData name="Shashank Singh" userId="S::shashanksing@iisc.ac.in::918e7022-9804-4350-9b2e-dba033e8239f" providerId="AD" clId="Web-{E0FEFE48-BF65-AF1C-41BD-08028C065D19}" dt="2021-12-13T07:25:16.948" v="2110" actId="20577"/>
        <pc:sldMkLst>
          <pc:docMk/>
          <pc:sldMk cId="2256987385" sldId="287"/>
        </pc:sldMkLst>
        <pc:spChg chg="mod">
          <ac:chgData name="Shashank Singh" userId="S::shashanksing@iisc.ac.in::918e7022-9804-4350-9b2e-dba033e8239f" providerId="AD" clId="Web-{E0FEFE48-BF65-AF1C-41BD-08028C065D19}" dt="2021-12-13T06:06:24.028" v="682" actId="20577"/>
          <ac:spMkLst>
            <pc:docMk/>
            <pc:sldMk cId="2256987385" sldId="287"/>
            <ac:spMk id="2" creationId="{189D09F2-B31D-4CDC-BA62-D8DBDFF072A8}"/>
          </ac:spMkLst>
        </pc:spChg>
        <pc:spChg chg="mod">
          <ac:chgData name="Shashank Singh" userId="S::shashanksing@iisc.ac.in::918e7022-9804-4350-9b2e-dba033e8239f" providerId="AD" clId="Web-{E0FEFE48-BF65-AF1C-41BD-08028C065D19}" dt="2021-12-13T07:25:16.948" v="2110" actId="20577"/>
          <ac:spMkLst>
            <pc:docMk/>
            <pc:sldMk cId="2256987385" sldId="287"/>
            <ac:spMk id="3" creationId="{0B72E496-98B0-42EF-88DE-31173AE407BA}"/>
          </ac:spMkLst>
        </pc:spChg>
        <pc:spChg chg="add del mod">
          <ac:chgData name="Shashank Singh" userId="S::shashanksing@iisc.ac.in::918e7022-9804-4350-9b2e-dba033e8239f" providerId="AD" clId="Web-{E0FEFE48-BF65-AF1C-41BD-08028C065D19}" dt="2021-12-13T06:06:40.981" v="684"/>
          <ac:spMkLst>
            <pc:docMk/>
            <pc:sldMk cId="2256987385" sldId="287"/>
            <ac:spMk id="6" creationId="{12C3234F-799F-42EE-A6E6-F4679B7C1D0C}"/>
          </ac:spMkLst>
        </pc:spChg>
        <pc:spChg chg="add mod">
          <ac:chgData name="Shashank Singh" userId="S::shashanksing@iisc.ac.in::918e7022-9804-4350-9b2e-dba033e8239f" providerId="AD" clId="Web-{E0FEFE48-BF65-AF1C-41BD-08028C065D19}" dt="2021-12-13T06:14:42.881" v="1020" actId="1076"/>
          <ac:spMkLst>
            <pc:docMk/>
            <pc:sldMk cId="2256987385" sldId="287"/>
            <ac:spMk id="9" creationId="{2607B7F9-627D-4519-8988-657B863A71D1}"/>
          </ac:spMkLst>
        </pc:spChg>
        <pc:picChg chg="del">
          <ac:chgData name="Shashank Singh" userId="S::shashanksing@iisc.ac.in::918e7022-9804-4350-9b2e-dba033e8239f" providerId="AD" clId="Web-{E0FEFE48-BF65-AF1C-41BD-08028C065D19}" dt="2021-12-13T06:06:25.637" v="683"/>
          <ac:picMkLst>
            <pc:docMk/>
            <pc:sldMk cId="2256987385" sldId="287"/>
            <ac:picMk id="5" creationId="{AF00C4E5-37E8-4CF6-BB3C-32D35F0E762B}"/>
          </ac:picMkLst>
        </pc:picChg>
        <pc:picChg chg="add mod ord">
          <ac:chgData name="Shashank Singh" userId="S::shashanksing@iisc.ac.in::918e7022-9804-4350-9b2e-dba033e8239f" providerId="AD" clId="Web-{E0FEFE48-BF65-AF1C-41BD-08028C065D19}" dt="2021-12-13T06:10:38.236" v="957" actId="1076"/>
          <ac:picMkLst>
            <pc:docMk/>
            <pc:sldMk cId="2256987385" sldId="287"/>
            <ac:picMk id="7" creationId="{97B0DD64-B2BB-4396-90F6-A24B5A4E1181}"/>
          </ac:picMkLst>
        </pc:picChg>
        <pc:picChg chg="add mod">
          <ac:chgData name="Shashank Singh" userId="S::shashanksing@iisc.ac.in::918e7022-9804-4350-9b2e-dba033e8239f" providerId="AD" clId="Web-{E0FEFE48-BF65-AF1C-41BD-08028C065D19}" dt="2021-12-13T06:14:30.537" v="1013" actId="1076"/>
          <ac:picMkLst>
            <pc:docMk/>
            <pc:sldMk cId="2256987385" sldId="287"/>
            <ac:picMk id="8" creationId="{35E4B643-8703-4130-888C-65C9F93995FE}"/>
          </ac:picMkLst>
        </pc:picChg>
      </pc:sldChg>
      <pc:sldChg chg="addSp modSp modTransition">
        <pc:chgData name="Shashank Singh" userId="S::shashanksing@iisc.ac.in::918e7022-9804-4350-9b2e-dba033e8239f" providerId="AD" clId="Web-{E0FEFE48-BF65-AF1C-41BD-08028C065D19}" dt="2021-12-13T07:23:36.649" v="2083" actId="20577"/>
        <pc:sldMkLst>
          <pc:docMk/>
          <pc:sldMk cId="2984101864" sldId="288"/>
        </pc:sldMkLst>
        <pc:spChg chg="mod">
          <ac:chgData name="Shashank Singh" userId="S::shashanksing@iisc.ac.in::918e7022-9804-4350-9b2e-dba033e8239f" providerId="AD" clId="Web-{E0FEFE48-BF65-AF1C-41BD-08028C065D19}" dt="2021-12-13T07:23:13.570" v="2079" actId="14100"/>
          <ac:spMkLst>
            <pc:docMk/>
            <pc:sldMk cId="2984101864" sldId="288"/>
            <ac:spMk id="4" creationId="{5296A856-2E52-41A3-8FB7-7C6308BE9388}"/>
          </ac:spMkLst>
        </pc:spChg>
        <pc:spChg chg="mod">
          <ac:chgData name="Shashank Singh" userId="S::shashanksing@iisc.ac.in::918e7022-9804-4350-9b2e-dba033e8239f" providerId="AD" clId="Web-{E0FEFE48-BF65-AF1C-41BD-08028C065D19}" dt="2021-12-13T07:23:36.649" v="2083" actId="20577"/>
          <ac:spMkLst>
            <pc:docMk/>
            <pc:sldMk cId="2984101864" sldId="288"/>
            <ac:spMk id="7" creationId="{2FE89CE6-8E05-4B4B-ACF9-EEA4F213F582}"/>
          </ac:spMkLst>
        </pc:spChg>
        <pc:grpChg chg="add">
          <ac:chgData name="Shashank Singh" userId="S::shashanksing@iisc.ac.in::918e7022-9804-4350-9b2e-dba033e8239f" providerId="AD" clId="Web-{E0FEFE48-BF65-AF1C-41BD-08028C065D19}" dt="2021-12-13T07:23:08.226" v="2078"/>
          <ac:grpSpMkLst>
            <pc:docMk/>
            <pc:sldMk cId="2984101864" sldId="288"/>
            <ac:grpSpMk id="3" creationId="{3B31D8E1-357B-47B3-BFC2-A796A59F0B35}"/>
          </ac:grpSpMkLst>
        </pc:grpChg>
      </pc:sldChg>
      <pc:sldChg chg="modTransition">
        <pc:chgData name="Shashank Singh" userId="S::shashanksing@iisc.ac.in::918e7022-9804-4350-9b2e-dba033e8239f" providerId="AD" clId="Web-{E0FEFE48-BF65-AF1C-41BD-08028C065D19}" dt="2021-12-13T06:53:42.473" v="1567"/>
        <pc:sldMkLst>
          <pc:docMk/>
          <pc:sldMk cId="2410156360" sldId="289"/>
        </pc:sldMkLst>
      </pc:sldChg>
      <pc:sldMasterChg chg="modTransition modSldLayout">
        <pc:chgData name="Shashank Singh" userId="S::shashanksing@iisc.ac.in::918e7022-9804-4350-9b2e-dba033e8239f" providerId="AD" clId="Web-{E0FEFE48-BF65-AF1C-41BD-08028C065D19}" dt="2021-12-13T06:53:42.473" v="1567"/>
        <pc:sldMasterMkLst>
          <pc:docMk/>
          <pc:sldMasterMk cId="3562109210" sldId="2147483712"/>
        </pc:sldMasterMkLst>
        <pc:sldLayoutChg chg="modTransition">
          <pc:chgData name="Shashank Singh" userId="S::shashanksing@iisc.ac.in::918e7022-9804-4350-9b2e-dba033e8239f" providerId="AD" clId="Web-{E0FEFE48-BF65-AF1C-41BD-08028C065D19}" dt="2021-12-13T06:53:42.473" v="1567"/>
          <pc:sldLayoutMkLst>
            <pc:docMk/>
            <pc:sldMasterMk cId="3562109210" sldId="2147483712"/>
            <pc:sldLayoutMk cId="1661214686" sldId="2147483713"/>
          </pc:sldLayoutMkLst>
        </pc:sldLayoutChg>
        <pc:sldLayoutChg chg="modTransition">
          <pc:chgData name="Shashank Singh" userId="S::shashanksing@iisc.ac.in::918e7022-9804-4350-9b2e-dba033e8239f" providerId="AD" clId="Web-{E0FEFE48-BF65-AF1C-41BD-08028C065D19}" dt="2021-12-13T06:53:42.473" v="1567"/>
          <pc:sldLayoutMkLst>
            <pc:docMk/>
            <pc:sldMasterMk cId="3562109210" sldId="2147483712"/>
            <pc:sldLayoutMk cId="2506407497" sldId="2147483714"/>
          </pc:sldLayoutMkLst>
        </pc:sldLayoutChg>
        <pc:sldLayoutChg chg="modTransition">
          <pc:chgData name="Shashank Singh" userId="S::shashanksing@iisc.ac.in::918e7022-9804-4350-9b2e-dba033e8239f" providerId="AD" clId="Web-{E0FEFE48-BF65-AF1C-41BD-08028C065D19}" dt="2021-12-13T06:53:42.473" v="1567"/>
          <pc:sldLayoutMkLst>
            <pc:docMk/>
            <pc:sldMasterMk cId="3562109210" sldId="2147483712"/>
            <pc:sldLayoutMk cId="31892293" sldId="2147483715"/>
          </pc:sldLayoutMkLst>
        </pc:sldLayoutChg>
        <pc:sldLayoutChg chg="modTransition">
          <pc:chgData name="Shashank Singh" userId="S::shashanksing@iisc.ac.in::918e7022-9804-4350-9b2e-dba033e8239f" providerId="AD" clId="Web-{E0FEFE48-BF65-AF1C-41BD-08028C065D19}" dt="2021-12-13T06:53:42.473" v="1567"/>
          <pc:sldLayoutMkLst>
            <pc:docMk/>
            <pc:sldMasterMk cId="3562109210" sldId="2147483712"/>
            <pc:sldLayoutMk cId="3023442582" sldId="2147483716"/>
          </pc:sldLayoutMkLst>
        </pc:sldLayoutChg>
        <pc:sldLayoutChg chg="modTransition">
          <pc:chgData name="Shashank Singh" userId="S::shashanksing@iisc.ac.in::918e7022-9804-4350-9b2e-dba033e8239f" providerId="AD" clId="Web-{E0FEFE48-BF65-AF1C-41BD-08028C065D19}" dt="2021-12-13T06:53:42.473" v="1567"/>
          <pc:sldLayoutMkLst>
            <pc:docMk/>
            <pc:sldMasterMk cId="3562109210" sldId="2147483712"/>
            <pc:sldLayoutMk cId="258941640" sldId="2147483717"/>
          </pc:sldLayoutMkLst>
        </pc:sldLayoutChg>
        <pc:sldLayoutChg chg="modTransition">
          <pc:chgData name="Shashank Singh" userId="S::shashanksing@iisc.ac.in::918e7022-9804-4350-9b2e-dba033e8239f" providerId="AD" clId="Web-{E0FEFE48-BF65-AF1C-41BD-08028C065D19}" dt="2021-12-13T06:53:42.473" v="1567"/>
          <pc:sldLayoutMkLst>
            <pc:docMk/>
            <pc:sldMasterMk cId="3562109210" sldId="2147483712"/>
            <pc:sldLayoutMk cId="1166050961" sldId="2147483718"/>
          </pc:sldLayoutMkLst>
        </pc:sldLayoutChg>
        <pc:sldLayoutChg chg="modTransition">
          <pc:chgData name="Shashank Singh" userId="S::shashanksing@iisc.ac.in::918e7022-9804-4350-9b2e-dba033e8239f" providerId="AD" clId="Web-{E0FEFE48-BF65-AF1C-41BD-08028C065D19}" dt="2021-12-13T06:53:42.473" v="1567"/>
          <pc:sldLayoutMkLst>
            <pc:docMk/>
            <pc:sldMasterMk cId="3562109210" sldId="2147483712"/>
            <pc:sldLayoutMk cId="4079046782" sldId="2147483719"/>
          </pc:sldLayoutMkLst>
        </pc:sldLayoutChg>
        <pc:sldLayoutChg chg="modTransition">
          <pc:chgData name="Shashank Singh" userId="S::shashanksing@iisc.ac.in::918e7022-9804-4350-9b2e-dba033e8239f" providerId="AD" clId="Web-{E0FEFE48-BF65-AF1C-41BD-08028C065D19}" dt="2021-12-13T06:53:42.473" v="1567"/>
          <pc:sldLayoutMkLst>
            <pc:docMk/>
            <pc:sldMasterMk cId="3562109210" sldId="2147483712"/>
            <pc:sldLayoutMk cId="3245967859" sldId="2147483720"/>
          </pc:sldLayoutMkLst>
        </pc:sldLayoutChg>
        <pc:sldLayoutChg chg="modTransition">
          <pc:chgData name="Shashank Singh" userId="S::shashanksing@iisc.ac.in::918e7022-9804-4350-9b2e-dba033e8239f" providerId="AD" clId="Web-{E0FEFE48-BF65-AF1C-41BD-08028C065D19}" dt="2021-12-13T06:53:42.473" v="1567"/>
          <pc:sldLayoutMkLst>
            <pc:docMk/>
            <pc:sldMasterMk cId="3562109210" sldId="2147483712"/>
            <pc:sldLayoutMk cId="281976759" sldId="2147483721"/>
          </pc:sldLayoutMkLst>
        </pc:sldLayoutChg>
        <pc:sldLayoutChg chg="modTransition">
          <pc:chgData name="Shashank Singh" userId="S::shashanksing@iisc.ac.in::918e7022-9804-4350-9b2e-dba033e8239f" providerId="AD" clId="Web-{E0FEFE48-BF65-AF1C-41BD-08028C065D19}" dt="2021-12-13T06:53:42.473" v="1567"/>
          <pc:sldLayoutMkLst>
            <pc:docMk/>
            <pc:sldMasterMk cId="3562109210" sldId="2147483712"/>
            <pc:sldLayoutMk cId="3260304873" sldId="2147483722"/>
          </pc:sldLayoutMkLst>
        </pc:sldLayoutChg>
        <pc:sldLayoutChg chg="modTransition">
          <pc:chgData name="Shashank Singh" userId="S::shashanksing@iisc.ac.in::918e7022-9804-4350-9b2e-dba033e8239f" providerId="AD" clId="Web-{E0FEFE48-BF65-AF1C-41BD-08028C065D19}" dt="2021-12-13T06:53:42.473" v="1567"/>
          <pc:sldLayoutMkLst>
            <pc:docMk/>
            <pc:sldMasterMk cId="3562109210" sldId="2147483712"/>
            <pc:sldLayoutMk cId="1397394571" sldId="2147483723"/>
          </pc:sldLayoutMkLst>
        </pc:sldLayoutChg>
      </pc:sldMasterChg>
    </pc:docChg>
  </pc:docChgLst>
  <pc:docChgLst>
    <pc:chgData name="Ashish Shashikant Bokil" userId="S::ashishsb@iisc.ac.in::f171b40c-1c20-4d99-b8da-c168281babb3" providerId="AD" clId="Web-{9D563418-1891-4FBA-9ACB-828FF515E7BF}"/>
    <pc:docChg chg="modSld">
      <pc:chgData name="Ashish Shashikant Bokil" userId="S::ashishsb@iisc.ac.in::f171b40c-1c20-4d99-b8da-c168281babb3" providerId="AD" clId="Web-{9D563418-1891-4FBA-9ACB-828FF515E7BF}" dt="2021-12-13T06:22:48.923" v="185" actId="20577"/>
      <pc:docMkLst>
        <pc:docMk/>
      </pc:docMkLst>
      <pc:sldChg chg="modSp">
        <pc:chgData name="Ashish Shashikant Bokil" userId="S::ashishsb@iisc.ac.in::f171b40c-1c20-4d99-b8da-c168281babb3" providerId="AD" clId="Web-{9D563418-1891-4FBA-9ACB-828FF515E7BF}" dt="2021-12-13T06:22:48.923" v="185" actId="20577"/>
        <pc:sldMkLst>
          <pc:docMk/>
          <pc:sldMk cId="4139644666" sldId="265"/>
        </pc:sldMkLst>
        <pc:spChg chg="mod">
          <ac:chgData name="Ashish Shashikant Bokil" userId="S::ashishsb@iisc.ac.in::f171b40c-1c20-4d99-b8da-c168281babb3" providerId="AD" clId="Web-{9D563418-1891-4FBA-9ACB-828FF515E7BF}" dt="2021-12-13T06:22:48.923" v="185" actId="20577"/>
          <ac:spMkLst>
            <pc:docMk/>
            <pc:sldMk cId="4139644666" sldId="265"/>
            <ac:spMk id="3" creationId="{40A4A18F-C214-4BBA-92EB-E07BBD001886}"/>
          </ac:spMkLst>
        </pc:spChg>
      </pc:sldChg>
    </pc:docChg>
  </pc:docChgLst>
  <pc:docChgLst>
    <pc:chgData name="Shashank Singh" userId="S::shashanksing@iisc.ac.in::918e7022-9804-4350-9b2e-dba033e8239f" providerId="AD" clId="Web-{E4F884E2-4D44-6D85-74FC-E9B2AC2F5069}"/>
    <pc:docChg chg="addSld delSld modSld">
      <pc:chgData name="Shashank Singh" userId="S::shashanksing@iisc.ac.in::918e7022-9804-4350-9b2e-dba033e8239f" providerId="AD" clId="Web-{E4F884E2-4D44-6D85-74FC-E9B2AC2F5069}" dt="2021-12-13T04:39:58.211" v="355" actId="1076"/>
      <pc:docMkLst>
        <pc:docMk/>
      </pc:docMkLst>
      <pc:sldChg chg="addSp delSp modSp del">
        <pc:chgData name="Shashank Singh" userId="S::shashanksing@iisc.ac.in::918e7022-9804-4350-9b2e-dba033e8239f" providerId="AD" clId="Web-{E4F884E2-4D44-6D85-74FC-E9B2AC2F5069}" dt="2021-12-13T04:21:14.810" v="168"/>
        <pc:sldMkLst>
          <pc:docMk/>
          <pc:sldMk cId="201039750" sldId="278"/>
        </pc:sldMkLst>
        <pc:spChg chg="mod">
          <ac:chgData name="Shashank Singh" userId="S::shashanksing@iisc.ac.in::918e7022-9804-4350-9b2e-dba033e8239f" providerId="AD" clId="Web-{E4F884E2-4D44-6D85-74FC-E9B2AC2F5069}" dt="2021-12-13T04:00:24.952" v="80" actId="1076"/>
          <ac:spMkLst>
            <pc:docMk/>
            <pc:sldMk cId="201039750" sldId="278"/>
            <ac:spMk id="2" creationId="{EE06E006-86B4-4EE2-BB89-33256239C9B7}"/>
          </ac:spMkLst>
        </pc:spChg>
        <pc:spChg chg="del">
          <ac:chgData name="Shashank Singh" userId="S::shashanksing@iisc.ac.in::918e7022-9804-4350-9b2e-dba033e8239f" providerId="AD" clId="Web-{E4F884E2-4D44-6D85-74FC-E9B2AC2F5069}" dt="2021-12-13T03:54:05.396" v="0"/>
          <ac:spMkLst>
            <pc:docMk/>
            <pc:sldMk cId="201039750" sldId="278"/>
            <ac:spMk id="3" creationId="{125C9773-9C9A-46A4-B7E4-A586861C1E2F}"/>
          </ac:spMkLst>
        </pc:spChg>
        <pc:spChg chg="add mod">
          <ac:chgData name="Shashank Singh" userId="S::shashanksing@iisc.ac.in::918e7022-9804-4350-9b2e-dba033e8239f" providerId="AD" clId="Web-{E4F884E2-4D44-6D85-74FC-E9B2AC2F5069}" dt="2021-12-13T04:04:30.536" v="161" actId="1076"/>
          <ac:spMkLst>
            <pc:docMk/>
            <pc:sldMk cId="201039750" sldId="278"/>
            <ac:spMk id="8" creationId="{CB65E903-9804-4764-9845-0AF2C38D8508}"/>
          </ac:spMkLst>
        </pc:spChg>
        <pc:spChg chg="add mod">
          <ac:chgData name="Shashank Singh" userId="S::shashanksing@iisc.ac.in::918e7022-9804-4350-9b2e-dba033e8239f" providerId="AD" clId="Web-{E4F884E2-4D44-6D85-74FC-E9B2AC2F5069}" dt="2021-12-13T04:04:42.036" v="162" actId="1076"/>
          <ac:spMkLst>
            <pc:docMk/>
            <pc:sldMk cId="201039750" sldId="278"/>
            <ac:spMk id="9" creationId="{8A237FBF-B163-4207-AD4A-3443264B34FE}"/>
          </ac:spMkLst>
        </pc:spChg>
        <pc:spChg chg="add mod">
          <ac:chgData name="Shashank Singh" userId="S::shashanksing@iisc.ac.in::918e7022-9804-4350-9b2e-dba033e8239f" providerId="AD" clId="Web-{E4F884E2-4D44-6D85-74FC-E9B2AC2F5069}" dt="2021-12-13T04:04:44.943" v="163" actId="1076"/>
          <ac:spMkLst>
            <pc:docMk/>
            <pc:sldMk cId="201039750" sldId="278"/>
            <ac:spMk id="11" creationId="{B34E0795-796D-478C-BC0D-5ED92E3C6CA4}"/>
          </ac:spMkLst>
        </pc:spChg>
        <pc:spChg chg="add mod">
          <ac:chgData name="Shashank Singh" userId="S::shashanksing@iisc.ac.in::918e7022-9804-4350-9b2e-dba033e8239f" providerId="AD" clId="Web-{E4F884E2-4D44-6D85-74FC-E9B2AC2F5069}" dt="2021-12-13T04:01:42.813" v="99" actId="1076"/>
          <ac:spMkLst>
            <pc:docMk/>
            <pc:sldMk cId="201039750" sldId="278"/>
            <ac:spMk id="13" creationId="{675B37BC-2860-4FE6-B784-C2004600EF3B}"/>
          </ac:spMkLst>
        </pc:spChg>
        <pc:grpChg chg="add mod">
          <ac:chgData name="Shashank Singh" userId="S::shashanksing@iisc.ac.in::918e7022-9804-4350-9b2e-dba033e8239f" providerId="AD" clId="Web-{E4F884E2-4D44-6D85-74FC-E9B2AC2F5069}" dt="2021-12-13T04:01:00.562" v="88" actId="1076"/>
          <ac:grpSpMkLst>
            <pc:docMk/>
            <pc:sldMk cId="201039750" sldId="278"/>
            <ac:grpSpMk id="16" creationId="{AEA1E0BD-F4E0-47F2-9C7B-1E72F9043F7C}"/>
          </ac:grpSpMkLst>
        </pc:grpChg>
        <pc:grpChg chg="add mod">
          <ac:chgData name="Shashank Singh" userId="S::shashanksing@iisc.ac.in::918e7022-9804-4350-9b2e-dba033e8239f" providerId="AD" clId="Web-{E4F884E2-4D44-6D85-74FC-E9B2AC2F5069}" dt="2021-12-13T04:01:38.719" v="98" actId="1076"/>
          <ac:grpSpMkLst>
            <pc:docMk/>
            <pc:sldMk cId="201039750" sldId="278"/>
            <ac:grpSpMk id="17" creationId="{086D6B5D-9D51-4327-B554-F49977FEC18C}"/>
          </ac:grpSpMkLst>
        </pc:grpChg>
        <pc:picChg chg="add del mod">
          <ac:chgData name="Shashank Singh" userId="S::shashanksing@iisc.ac.in::918e7022-9804-4350-9b2e-dba033e8239f" providerId="AD" clId="Web-{E4F884E2-4D44-6D85-74FC-E9B2AC2F5069}" dt="2021-12-13T03:54:19.458" v="6"/>
          <ac:picMkLst>
            <pc:docMk/>
            <pc:sldMk cId="201039750" sldId="278"/>
            <ac:picMk id="4" creationId="{437719D9-D1D8-45A3-B130-536D716E80A3}"/>
          </ac:picMkLst>
        </pc:picChg>
        <pc:picChg chg="add del mod">
          <ac:chgData name="Shashank Singh" userId="S::shashanksing@iisc.ac.in::918e7022-9804-4350-9b2e-dba033e8239f" providerId="AD" clId="Web-{E4F884E2-4D44-6D85-74FC-E9B2AC2F5069}" dt="2021-12-13T03:54:41.772" v="8"/>
          <ac:picMkLst>
            <pc:docMk/>
            <pc:sldMk cId="201039750" sldId="278"/>
            <ac:picMk id="5" creationId="{84B28C5B-F736-4E16-B7E6-9F79DF6F6343}"/>
          </ac:picMkLst>
        </pc:picChg>
        <pc:picChg chg="add del mod">
          <ac:chgData name="Shashank Singh" userId="S::shashanksing@iisc.ac.in::918e7022-9804-4350-9b2e-dba033e8239f" providerId="AD" clId="Web-{E4F884E2-4D44-6D85-74FC-E9B2AC2F5069}" dt="2021-12-13T03:55:03.866" v="10"/>
          <ac:picMkLst>
            <pc:docMk/>
            <pc:sldMk cId="201039750" sldId="278"/>
            <ac:picMk id="6" creationId="{2357FDDE-489E-4F7B-9D84-138419A04969}"/>
          </ac:picMkLst>
        </pc:picChg>
        <pc:picChg chg="add mod">
          <ac:chgData name="Shashank Singh" userId="S::shashanksing@iisc.ac.in::918e7022-9804-4350-9b2e-dba033e8239f" providerId="AD" clId="Web-{E4F884E2-4D44-6D85-74FC-E9B2AC2F5069}" dt="2021-12-13T03:57:02.229" v="41" actId="1076"/>
          <ac:picMkLst>
            <pc:docMk/>
            <pc:sldMk cId="201039750" sldId="278"/>
            <ac:picMk id="7" creationId="{1827772C-0134-47B4-AB68-AFDBE8615B1A}"/>
          </ac:picMkLst>
        </pc:picChg>
        <pc:picChg chg="add mod">
          <ac:chgData name="Shashank Singh" userId="S::shashanksing@iisc.ac.in::918e7022-9804-4350-9b2e-dba033e8239f" providerId="AD" clId="Web-{E4F884E2-4D44-6D85-74FC-E9B2AC2F5069}" dt="2021-12-13T03:58:41.278" v="58" actId="1076"/>
          <ac:picMkLst>
            <pc:docMk/>
            <pc:sldMk cId="201039750" sldId="278"/>
            <ac:picMk id="10" creationId="{6995FDF2-8E83-4C4F-BEFA-32E6D0ED6F99}"/>
          </ac:picMkLst>
        </pc:picChg>
        <pc:picChg chg="add mod modCrop">
          <ac:chgData name="Shashank Singh" userId="S::shashanksing@iisc.ac.in::918e7022-9804-4350-9b2e-dba033e8239f" providerId="AD" clId="Web-{E4F884E2-4D44-6D85-74FC-E9B2AC2F5069}" dt="2021-12-13T04:01:24.657" v="93" actId="14100"/>
          <ac:picMkLst>
            <pc:docMk/>
            <pc:sldMk cId="201039750" sldId="278"/>
            <ac:picMk id="12" creationId="{BBB635DA-6C92-468A-8478-70DBD5681BDC}"/>
          </ac:picMkLst>
        </pc:picChg>
        <pc:cxnChg chg="add del mod">
          <ac:chgData name="Shashank Singh" userId="S::shashanksing@iisc.ac.in::918e7022-9804-4350-9b2e-dba033e8239f" providerId="AD" clId="Web-{E4F884E2-4D44-6D85-74FC-E9B2AC2F5069}" dt="2021-12-13T04:02:03.783" v="104"/>
          <ac:cxnSpMkLst>
            <pc:docMk/>
            <pc:sldMk cId="201039750" sldId="278"/>
            <ac:cxnSpMk id="14" creationId="{49A2E796-E87A-4BE6-B05B-00B70CF32C37}"/>
          </ac:cxnSpMkLst>
        </pc:cxnChg>
        <pc:cxnChg chg="add mod">
          <ac:chgData name="Shashank Singh" userId="S::shashanksing@iisc.ac.in::918e7022-9804-4350-9b2e-dba033e8239f" providerId="AD" clId="Web-{E4F884E2-4D44-6D85-74FC-E9B2AC2F5069}" dt="2021-12-13T04:04:27.708" v="160" actId="1076"/>
          <ac:cxnSpMkLst>
            <pc:docMk/>
            <pc:sldMk cId="201039750" sldId="278"/>
            <ac:cxnSpMk id="15" creationId="{174D8CBA-3703-48DE-A22A-126E49EDB101}"/>
          </ac:cxnSpMkLst>
        </pc:cxnChg>
        <pc:cxnChg chg="add mod">
          <ac:chgData name="Shashank Singh" userId="S::shashanksing@iisc.ac.in::918e7022-9804-4350-9b2e-dba033e8239f" providerId="AD" clId="Web-{E4F884E2-4D44-6D85-74FC-E9B2AC2F5069}" dt="2021-12-13T04:02:29.752" v="110"/>
          <ac:cxnSpMkLst>
            <pc:docMk/>
            <pc:sldMk cId="201039750" sldId="278"/>
            <ac:cxnSpMk id="18" creationId="{4A305B8F-6F1B-4E40-9C6A-8CFC64857BA0}"/>
          </ac:cxnSpMkLst>
        </pc:cxnChg>
      </pc:sldChg>
      <pc:sldChg chg="addSp delSp modSp">
        <pc:chgData name="Shashank Singh" userId="S::shashanksing@iisc.ac.in::918e7022-9804-4350-9b2e-dba033e8239f" providerId="AD" clId="Web-{E4F884E2-4D44-6D85-74FC-E9B2AC2F5069}" dt="2021-12-13T04:39:58.211" v="355" actId="1076"/>
        <pc:sldMkLst>
          <pc:docMk/>
          <pc:sldMk cId="278325531" sldId="281"/>
        </pc:sldMkLst>
        <pc:spChg chg="mod">
          <ac:chgData name="Shashank Singh" userId="S::shashanksing@iisc.ac.in::918e7022-9804-4350-9b2e-dba033e8239f" providerId="AD" clId="Web-{E4F884E2-4D44-6D85-74FC-E9B2AC2F5069}" dt="2021-12-13T04:27:35.381" v="204" actId="1076"/>
          <ac:spMkLst>
            <pc:docMk/>
            <pc:sldMk cId="278325531" sldId="281"/>
            <ac:spMk id="2" creationId="{B659084B-A60D-49C6-9912-58A2050B0563}"/>
          </ac:spMkLst>
        </pc:spChg>
        <pc:spChg chg="del">
          <ac:chgData name="Shashank Singh" userId="S::shashanksing@iisc.ac.in::918e7022-9804-4350-9b2e-dba033e8239f" providerId="AD" clId="Web-{E4F884E2-4D44-6D85-74FC-E9B2AC2F5069}" dt="2021-12-13T04:25:35.519" v="170"/>
          <ac:spMkLst>
            <pc:docMk/>
            <pc:sldMk cId="278325531" sldId="281"/>
            <ac:spMk id="3" creationId="{50ECDB88-E26A-43D6-803E-796FE7709B47}"/>
          </ac:spMkLst>
        </pc:spChg>
        <pc:spChg chg="add mod">
          <ac:chgData name="Shashank Singh" userId="S::shashanksing@iisc.ac.in::918e7022-9804-4350-9b2e-dba033e8239f" providerId="AD" clId="Web-{E4F884E2-4D44-6D85-74FC-E9B2AC2F5069}" dt="2021-12-13T04:34:01.234" v="269"/>
          <ac:spMkLst>
            <pc:docMk/>
            <pc:sldMk cId="278325531" sldId="281"/>
            <ac:spMk id="15" creationId="{7CBDE395-4502-4C1B-8B87-EAA75B609830}"/>
          </ac:spMkLst>
        </pc:spChg>
        <pc:spChg chg="add mod">
          <ac:chgData name="Shashank Singh" userId="S::shashanksing@iisc.ac.in::918e7022-9804-4350-9b2e-dba033e8239f" providerId="AD" clId="Web-{E4F884E2-4D44-6D85-74FC-E9B2AC2F5069}" dt="2021-12-13T04:34:01.234" v="270"/>
          <ac:spMkLst>
            <pc:docMk/>
            <pc:sldMk cId="278325531" sldId="281"/>
            <ac:spMk id="17" creationId="{D373BD76-76CD-4A23-A253-551297021197}"/>
          </ac:spMkLst>
        </pc:spChg>
        <pc:spChg chg="add mod">
          <ac:chgData name="Shashank Singh" userId="S::shashanksing@iisc.ac.in::918e7022-9804-4350-9b2e-dba033e8239f" providerId="AD" clId="Web-{E4F884E2-4D44-6D85-74FC-E9B2AC2F5069}" dt="2021-12-13T04:34:07.125" v="272" actId="1076"/>
          <ac:spMkLst>
            <pc:docMk/>
            <pc:sldMk cId="278325531" sldId="281"/>
            <ac:spMk id="19" creationId="{CCBFF823-DC2E-4A37-855A-AF4083A2EA5D}"/>
          </ac:spMkLst>
        </pc:spChg>
        <pc:spChg chg="add mod">
          <ac:chgData name="Shashank Singh" userId="S::shashanksing@iisc.ac.in::918e7022-9804-4350-9b2e-dba033e8239f" providerId="AD" clId="Web-{E4F884E2-4D44-6D85-74FC-E9B2AC2F5069}" dt="2021-12-13T04:37:07.066" v="310" actId="1076"/>
          <ac:spMkLst>
            <pc:docMk/>
            <pc:sldMk cId="278325531" sldId="281"/>
            <ac:spMk id="21" creationId="{E1D0EBFF-E6DD-4340-8123-E1447352879D}"/>
          </ac:spMkLst>
        </pc:spChg>
        <pc:spChg chg="add mod">
          <ac:chgData name="Shashank Singh" userId="S::shashanksing@iisc.ac.in::918e7022-9804-4350-9b2e-dba033e8239f" providerId="AD" clId="Web-{E4F884E2-4D44-6D85-74FC-E9B2AC2F5069}" dt="2021-12-13T04:34:59.079" v="286" actId="1076"/>
          <ac:spMkLst>
            <pc:docMk/>
            <pc:sldMk cId="278325531" sldId="281"/>
            <ac:spMk id="24" creationId="{D7AC8545-8452-4E2F-A940-44483436EE2C}"/>
          </ac:spMkLst>
        </pc:spChg>
        <pc:spChg chg="add mod">
          <ac:chgData name="Shashank Singh" userId="S::shashanksing@iisc.ac.in::918e7022-9804-4350-9b2e-dba033e8239f" providerId="AD" clId="Web-{E4F884E2-4D44-6D85-74FC-E9B2AC2F5069}" dt="2021-12-13T04:35:04.673" v="288" actId="1076"/>
          <ac:spMkLst>
            <pc:docMk/>
            <pc:sldMk cId="278325531" sldId="281"/>
            <ac:spMk id="26" creationId="{F4C03A83-7629-4048-A417-11F85888580C}"/>
          </ac:spMkLst>
        </pc:spChg>
        <pc:grpChg chg="add mod">
          <ac:chgData name="Shashank Singh" userId="S::shashanksing@iisc.ac.in::918e7022-9804-4350-9b2e-dba033e8239f" providerId="AD" clId="Web-{E4F884E2-4D44-6D85-74FC-E9B2AC2F5069}" dt="2021-12-13T04:33:22.342" v="255" actId="1076"/>
          <ac:grpSpMkLst>
            <pc:docMk/>
            <pc:sldMk cId="278325531" sldId="281"/>
            <ac:grpSpMk id="8" creationId="{F2F2B8F0-F888-4F60-9715-6C621B15973E}"/>
          </ac:grpSpMkLst>
        </pc:grpChg>
        <pc:grpChg chg="add">
          <ac:chgData name="Shashank Singh" userId="S::shashanksing@iisc.ac.in::918e7022-9804-4350-9b2e-dba033e8239f" providerId="AD" clId="Web-{E4F884E2-4D44-6D85-74FC-E9B2AC2F5069}" dt="2021-12-13T04:34:51.751" v="284"/>
          <ac:grpSpMkLst>
            <pc:docMk/>
            <pc:sldMk cId="278325531" sldId="281"/>
            <ac:grpSpMk id="22" creationId="{5B524EBF-8965-4658-866E-C682B5ABB463}"/>
          </ac:grpSpMkLst>
        </pc:grpChg>
        <pc:grpChg chg="add mod">
          <ac:chgData name="Shashank Singh" userId="S::shashanksing@iisc.ac.in::918e7022-9804-4350-9b2e-dba033e8239f" providerId="AD" clId="Web-{E4F884E2-4D44-6D85-74FC-E9B2AC2F5069}" dt="2021-12-13T04:37:54.443" v="320" actId="1076"/>
          <ac:grpSpMkLst>
            <pc:docMk/>
            <pc:sldMk cId="278325531" sldId="281"/>
            <ac:grpSpMk id="34" creationId="{00B07C00-B32D-4646-B641-4BC79A56F2A8}"/>
          </ac:grpSpMkLst>
        </pc:grpChg>
        <pc:grpChg chg="add mod">
          <ac:chgData name="Shashank Singh" userId="S::shashanksing@iisc.ac.in::918e7022-9804-4350-9b2e-dba033e8239f" providerId="AD" clId="Web-{E4F884E2-4D44-6D85-74FC-E9B2AC2F5069}" dt="2021-12-13T04:38:02.302" v="324" actId="1076"/>
          <ac:grpSpMkLst>
            <pc:docMk/>
            <pc:sldMk cId="278325531" sldId="281"/>
            <ac:grpSpMk id="35" creationId="{18157E7B-B55A-4180-96C7-30FEA332E51D}"/>
          </ac:grpSpMkLst>
        </pc:grpChg>
        <pc:picChg chg="add del mod">
          <ac:chgData name="Shashank Singh" userId="S::shashanksing@iisc.ac.in::918e7022-9804-4350-9b2e-dba033e8239f" providerId="AD" clId="Web-{E4F884E2-4D44-6D85-74FC-E9B2AC2F5069}" dt="2021-12-13T04:26:44.552" v="189"/>
          <ac:picMkLst>
            <pc:docMk/>
            <pc:sldMk cId="278325531" sldId="281"/>
            <ac:picMk id="4" creationId="{19B27D98-6A7F-488C-A7B0-F368D081E78F}"/>
          </ac:picMkLst>
        </pc:picChg>
        <pc:picChg chg="add del mod modCrop">
          <ac:chgData name="Shashank Singh" userId="S::shashanksing@iisc.ac.in::918e7022-9804-4350-9b2e-dba033e8239f" providerId="AD" clId="Web-{E4F884E2-4D44-6D85-74FC-E9B2AC2F5069}" dt="2021-12-13T04:26:43.567" v="188"/>
          <ac:picMkLst>
            <pc:docMk/>
            <pc:sldMk cId="278325531" sldId="281"/>
            <ac:picMk id="5" creationId="{BE468CC6-C36D-4767-A77E-ED2E1DE0A2DB}"/>
          </ac:picMkLst>
        </pc:picChg>
        <pc:picChg chg="add mod modCrop">
          <ac:chgData name="Shashank Singh" userId="S::shashanksing@iisc.ac.in::918e7022-9804-4350-9b2e-dba033e8239f" providerId="AD" clId="Web-{E4F884E2-4D44-6D85-74FC-E9B2AC2F5069}" dt="2021-12-13T04:28:41.039" v="218" actId="1076"/>
          <ac:picMkLst>
            <pc:docMk/>
            <pc:sldMk cId="278325531" sldId="281"/>
            <ac:picMk id="6" creationId="{1B8FCAF6-0771-4281-A5C9-451F6594B97D}"/>
          </ac:picMkLst>
        </pc:picChg>
        <pc:picChg chg="add mod ord">
          <ac:chgData name="Shashank Singh" userId="S::shashanksing@iisc.ac.in::918e7022-9804-4350-9b2e-dba033e8239f" providerId="AD" clId="Web-{E4F884E2-4D44-6D85-74FC-E9B2AC2F5069}" dt="2021-12-13T04:28:41.023" v="217" actId="1076"/>
          <ac:picMkLst>
            <pc:docMk/>
            <pc:sldMk cId="278325531" sldId="281"/>
            <ac:picMk id="7" creationId="{C13D3E2B-193B-4A2E-9AEE-57F32CE4DD43}"/>
          </ac:picMkLst>
        </pc:picChg>
        <pc:picChg chg="add del mod">
          <ac:chgData name="Shashank Singh" userId="S::shashanksing@iisc.ac.in::918e7022-9804-4350-9b2e-dba033e8239f" providerId="AD" clId="Web-{E4F884E2-4D44-6D85-74FC-E9B2AC2F5069}" dt="2021-12-13T04:30:03.228" v="226"/>
          <ac:picMkLst>
            <pc:docMk/>
            <pc:sldMk cId="278325531" sldId="281"/>
            <ac:picMk id="9" creationId="{EE370AF2-9617-48F9-999B-F75BBAA71338}"/>
          </ac:picMkLst>
        </pc:picChg>
        <pc:picChg chg="add del mod">
          <ac:chgData name="Shashank Singh" userId="S::shashanksing@iisc.ac.in::918e7022-9804-4350-9b2e-dba033e8239f" providerId="AD" clId="Web-{E4F884E2-4D44-6D85-74FC-E9B2AC2F5069}" dt="2021-12-13T04:31:29.652" v="232"/>
          <ac:picMkLst>
            <pc:docMk/>
            <pc:sldMk cId="278325531" sldId="281"/>
            <ac:picMk id="10" creationId="{9F4823C8-F4E1-4F55-B873-B347843EC335}"/>
          </ac:picMkLst>
        </pc:picChg>
        <pc:picChg chg="add mod">
          <ac:chgData name="Shashank Singh" userId="S::shashanksing@iisc.ac.in::918e7022-9804-4350-9b2e-dba033e8239f" providerId="AD" clId="Web-{E4F884E2-4D44-6D85-74FC-E9B2AC2F5069}" dt="2021-12-13T04:34:32.750" v="280" actId="1076"/>
          <ac:picMkLst>
            <pc:docMk/>
            <pc:sldMk cId="278325531" sldId="281"/>
            <ac:picMk id="11" creationId="{1F9802C6-DCA3-4719-AA88-12FB179AE9FC}"/>
          </ac:picMkLst>
        </pc:picChg>
        <pc:picChg chg="add mod modCrop">
          <ac:chgData name="Shashank Singh" userId="S::shashanksing@iisc.ac.in::918e7022-9804-4350-9b2e-dba033e8239f" providerId="AD" clId="Web-{E4F884E2-4D44-6D85-74FC-E9B2AC2F5069}" dt="2021-12-13T04:37:43.958" v="317" actId="1076"/>
          <ac:picMkLst>
            <pc:docMk/>
            <pc:sldMk cId="278325531" sldId="281"/>
            <ac:picMk id="12" creationId="{20F8C05F-9EB9-42C5-A21B-397F6A75EAA9}"/>
          </ac:picMkLst>
        </pc:picChg>
        <pc:picChg chg="add mod">
          <ac:chgData name="Shashank Singh" userId="S::shashanksing@iisc.ac.in::918e7022-9804-4350-9b2e-dba033e8239f" providerId="AD" clId="Web-{E4F884E2-4D44-6D85-74FC-E9B2AC2F5069}" dt="2021-12-13T04:37:57.208" v="322" actId="1076"/>
          <ac:picMkLst>
            <pc:docMk/>
            <pc:sldMk cId="278325531" sldId="281"/>
            <ac:picMk id="13" creationId="{0C1706D6-5B07-4904-809A-CBD3F7F44A99}"/>
          </ac:picMkLst>
        </pc:picChg>
        <pc:cxnChg chg="add del mod">
          <ac:chgData name="Shashank Singh" userId="S::shashanksing@iisc.ac.in::918e7022-9804-4350-9b2e-dba033e8239f" providerId="AD" clId="Web-{E4F884E2-4D44-6D85-74FC-E9B2AC2F5069}" dt="2021-12-13T04:36:02.815" v="295"/>
          <ac:cxnSpMkLst>
            <pc:docMk/>
            <pc:sldMk cId="278325531" sldId="281"/>
            <ac:cxnSpMk id="28" creationId="{638C1135-46DA-4F96-AE0E-DF49DBB2CB13}"/>
          </ac:cxnSpMkLst>
        </pc:cxnChg>
        <pc:cxnChg chg="add del mod">
          <ac:chgData name="Shashank Singh" userId="S::shashanksing@iisc.ac.in::918e7022-9804-4350-9b2e-dba033e8239f" providerId="AD" clId="Web-{E4F884E2-4D44-6D85-74FC-E9B2AC2F5069}" dt="2021-12-13T04:36:02.815" v="294"/>
          <ac:cxnSpMkLst>
            <pc:docMk/>
            <pc:sldMk cId="278325531" sldId="281"/>
            <ac:cxnSpMk id="30" creationId="{1FA1867E-3062-4AC5-85B3-5604CC9DBD36}"/>
          </ac:cxnSpMkLst>
        </pc:cxnChg>
        <pc:cxnChg chg="add mod">
          <ac:chgData name="Shashank Singh" userId="S::shashanksing@iisc.ac.in::918e7022-9804-4350-9b2e-dba033e8239f" providerId="AD" clId="Web-{E4F884E2-4D44-6D85-74FC-E9B2AC2F5069}" dt="2021-12-13T04:36:50.785" v="307"/>
          <ac:cxnSpMkLst>
            <pc:docMk/>
            <pc:sldMk cId="278325531" sldId="281"/>
            <ac:cxnSpMk id="31" creationId="{289B5D9D-9EF5-41DE-9228-FCE531D6F9EB}"/>
          </ac:cxnSpMkLst>
        </pc:cxnChg>
        <pc:cxnChg chg="add mod">
          <ac:chgData name="Shashank Singh" userId="S::shashanksing@iisc.ac.in::918e7022-9804-4350-9b2e-dba033e8239f" providerId="AD" clId="Web-{E4F884E2-4D44-6D85-74FC-E9B2AC2F5069}" dt="2021-12-13T04:36:50.800" v="308"/>
          <ac:cxnSpMkLst>
            <pc:docMk/>
            <pc:sldMk cId="278325531" sldId="281"/>
            <ac:cxnSpMk id="32" creationId="{502719FD-1CD6-439C-B1C6-ED1ED7701BEB}"/>
          </ac:cxnSpMkLst>
        </pc:cxnChg>
        <pc:cxnChg chg="add mod">
          <ac:chgData name="Shashank Singh" userId="S::shashanksing@iisc.ac.in::918e7022-9804-4350-9b2e-dba033e8239f" providerId="AD" clId="Web-{E4F884E2-4D44-6D85-74FC-E9B2AC2F5069}" dt="2021-12-13T04:38:07.209" v="325" actId="14100"/>
          <ac:cxnSpMkLst>
            <pc:docMk/>
            <pc:sldMk cId="278325531" sldId="281"/>
            <ac:cxnSpMk id="33" creationId="{9D4EBD31-F64C-4D6F-B602-F1FEEED15FF7}"/>
          </ac:cxnSpMkLst>
        </pc:cxnChg>
        <pc:cxnChg chg="add del mod">
          <ac:chgData name="Shashank Singh" userId="S::shashanksing@iisc.ac.in::918e7022-9804-4350-9b2e-dba033e8239f" providerId="AD" clId="Web-{E4F884E2-4D44-6D85-74FC-E9B2AC2F5069}" dt="2021-12-13T04:38:16.115" v="329"/>
          <ac:cxnSpMkLst>
            <pc:docMk/>
            <pc:sldMk cId="278325531" sldId="281"/>
            <ac:cxnSpMk id="36" creationId="{7006B89F-15B1-40EB-8C6A-E25CD091B663}"/>
          </ac:cxnSpMkLst>
        </pc:cxnChg>
        <pc:cxnChg chg="add del mod">
          <ac:chgData name="Shashank Singh" userId="S::shashanksing@iisc.ac.in::918e7022-9804-4350-9b2e-dba033e8239f" providerId="AD" clId="Web-{E4F884E2-4D44-6D85-74FC-E9B2AC2F5069}" dt="2021-12-13T04:38:54.913" v="338"/>
          <ac:cxnSpMkLst>
            <pc:docMk/>
            <pc:sldMk cId="278325531" sldId="281"/>
            <ac:cxnSpMk id="37" creationId="{DA12FFA9-1E81-4822-B676-72C8BAADE05D}"/>
          </ac:cxnSpMkLst>
        </pc:cxnChg>
        <pc:cxnChg chg="add del mod">
          <ac:chgData name="Shashank Singh" userId="S::shashanksing@iisc.ac.in::918e7022-9804-4350-9b2e-dba033e8239f" providerId="AD" clId="Web-{E4F884E2-4D44-6D85-74FC-E9B2AC2F5069}" dt="2021-12-13T04:39:20.929" v="344"/>
          <ac:cxnSpMkLst>
            <pc:docMk/>
            <pc:sldMk cId="278325531" sldId="281"/>
            <ac:cxnSpMk id="38" creationId="{303993D2-51FE-4E83-A848-D804C5ED1AE4}"/>
          </ac:cxnSpMkLst>
        </pc:cxnChg>
        <pc:cxnChg chg="add del mod">
          <ac:chgData name="Shashank Singh" userId="S::shashanksing@iisc.ac.in::918e7022-9804-4350-9b2e-dba033e8239f" providerId="AD" clId="Web-{E4F884E2-4D44-6D85-74FC-E9B2AC2F5069}" dt="2021-12-13T04:39:35.304" v="347"/>
          <ac:cxnSpMkLst>
            <pc:docMk/>
            <pc:sldMk cId="278325531" sldId="281"/>
            <ac:cxnSpMk id="39" creationId="{C1DB3A07-6C97-4303-A605-14493B209011}"/>
          </ac:cxnSpMkLst>
        </pc:cxnChg>
        <pc:cxnChg chg="add mod">
          <ac:chgData name="Shashank Singh" userId="S::shashanksing@iisc.ac.in::918e7022-9804-4350-9b2e-dba033e8239f" providerId="AD" clId="Web-{E4F884E2-4D44-6D85-74FC-E9B2AC2F5069}" dt="2021-12-13T04:39:51.039" v="353" actId="1076"/>
          <ac:cxnSpMkLst>
            <pc:docMk/>
            <pc:sldMk cId="278325531" sldId="281"/>
            <ac:cxnSpMk id="40" creationId="{07D11997-0381-47FC-98AD-328DBA453E78}"/>
          </ac:cxnSpMkLst>
        </pc:cxnChg>
        <pc:cxnChg chg="add mod">
          <ac:chgData name="Shashank Singh" userId="S::shashanksing@iisc.ac.in::918e7022-9804-4350-9b2e-dba033e8239f" providerId="AD" clId="Web-{E4F884E2-4D44-6D85-74FC-E9B2AC2F5069}" dt="2021-12-13T04:39:58.211" v="355" actId="1076"/>
          <ac:cxnSpMkLst>
            <pc:docMk/>
            <pc:sldMk cId="278325531" sldId="281"/>
            <ac:cxnSpMk id="41" creationId="{65712A70-5AC1-4C35-B013-B78D3A462E42}"/>
          </ac:cxnSpMkLst>
        </pc:cxnChg>
      </pc:sldChg>
      <pc:sldChg chg="addSp delSp new del">
        <pc:chgData name="Shashank Singh" userId="S::shashanksing@iisc.ac.in::918e7022-9804-4350-9b2e-dba033e8239f" providerId="AD" clId="Web-{E4F884E2-4D44-6D85-74FC-E9B2AC2F5069}" dt="2021-12-13T04:25:33.191" v="169"/>
        <pc:sldMkLst>
          <pc:docMk/>
          <pc:sldMk cId="1778813800" sldId="282"/>
        </pc:sldMkLst>
        <pc:spChg chg="add del">
          <ac:chgData name="Shashank Singh" userId="S::shashanksing@iisc.ac.in::918e7022-9804-4350-9b2e-dba033e8239f" providerId="AD" clId="Web-{E4F884E2-4D44-6D85-74FC-E9B2AC2F5069}" dt="2021-12-13T03:55:57.055" v="19"/>
          <ac:spMkLst>
            <pc:docMk/>
            <pc:sldMk cId="1778813800" sldId="282"/>
            <ac:spMk id="5" creationId="{73AFF09D-7C6D-413F-969B-ADEEFF4D9E8A}"/>
          </ac:spMkLst>
        </pc:spChg>
        <pc:spChg chg="add del">
          <ac:chgData name="Shashank Singh" userId="S::shashanksing@iisc.ac.in::918e7022-9804-4350-9b2e-dba033e8239f" providerId="AD" clId="Web-{E4F884E2-4D44-6D85-74FC-E9B2AC2F5069}" dt="2021-12-13T03:55:57.055" v="18"/>
          <ac:spMkLst>
            <pc:docMk/>
            <pc:sldMk cId="1778813800" sldId="282"/>
            <ac:spMk id="6" creationId="{CEA61F69-B963-4068-8C64-4782D834A76C}"/>
          </ac:spMkLst>
        </pc:spChg>
        <pc:spChg chg="add del">
          <ac:chgData name="Shashank Singh" userId="S::shashanksing@iisc.ac.in::918e7022-9804-4350-9b2e-dba033e8239f" providerId="AD" clId="Web-{E4F884E2-4D44-6D85-74FC-E9B2AC2F5069}" dt="2021-12-13T03:55:57.055" v="16"/>
          <ac:spMkLst>
            <pc:docMk/>
            <pc:sldMk cId="1778813800" sldId="282"/>
            <ac:spMk id="8" creationId="{467A2A48-69A5-41C5-B6F9-E2E41AF41542}"/>
          </ac:spMkLst>
        </pc:spChg>
        <pc:spChg chg="add del">
          <ac:chgData name="Shashank Singh" userId="S::shashanksing@iisc.ac.in::918e7022-9804-4350-9b2e-dba033e8239f" providerId="AD" clId="Web-{E4F884E2-4D44-6D85-74FC-E9B2AC2F5069}" dt="2021-12-13T03:55:57.055" v="14"/>
          <ac:spMkLst>
            <pc:docMk/>
            <pc:sldMk cId="1778813800" sldId="282"/>
            <ac:spMk id="10" creationId="{F8BAEC98-311A-41CD-A5DC-01CEB35F86E4}"/>
          </ac:spMkLst>
        </pc:spChg>
        <pc:picChg chg="add del">
          <ac:chgData name="Shashank Singh" userId="S::shashanksing@iisc.ac.in::918e7022-9804-4350-9b2e-dba033e8239f" providerId="AD" clId="Web-{E4F884E2-4D44-6D85-74FC-E9B2AC2F5069}" dt="2021-12-13T03:55:57.055" v="20"/>
          <ac:picMkLst>
            <pc:docMk/>
            <pc:sldMk cId="1778813800" sldId="282"/>
            <ac:picMk id="4" creationId="{D273F9F4-9171-44A9-847A-4A8E2279BD0B}"/>
          </ac:picMkLst>
        </pc:picChg>
        <pc:picChg chg="add del">
          <ac:chgData name="Shashank Singh" userId="S::shashanksing@iisc.ac.in::918e7022-9804-4350-9b2e-dba033e8239f" providerId="AD" clId="Web-{E4F884E2-4D44-6D85-74FC-E9B2AC2F5069}" dt="2021-12-13T03:55:57.055" v="17"/>
          <ac:picMkLst>
            <pc:docMk/>
            <pc:sldMk cId="1778813800" sldId="282"/>
            <ac:picMk id="7" creationId="{A9DBE1BC-D432-46ED-B4D7-DCE407451938}"/>
          </ac:picMkLst>
        </pc:picChg>
        <pc:picChg chg="add del">
          <ac:chgData name="Shashank Singh" userId="S::shashanksing@iisc.ac.in::918e7022-9804-4350-9b2e-dba033e8239f" providerId="AD" clId="Web-{E4F884E2-4D44-6D85-74FC-E9B2AC2F5069}" dt="2021-12-13T03:55:57.055" v="15"/>
          <ac:picMkLst>
            <pc:docMk/>
            <pc:sldMk cId="1778813800" sldId="282"/>
            <ac:picMk id="9" creationId="{54963104-830A-4D37-82BF-6009587064F4}"/>
          </ac:picMkLst>
        </pc:picChg>
        <pc:cxnChg chg="add del">
          <ac:chgData name="Shashank Singh" userId="S::shashanksing@iisc.ac.in::918e7022-9804-4350-9b2e-dba033e8239f" providerId="AD" clId="Web-{E4F884E2-4D44-6D85-74FC-E9B2AC2F5069}" dt="2021-12-13T03:55:57.055" v="13"/>
          <ac:cxnSpMkLst>
            <pc:docMk/>
            <pc:sldMk cId="1778813800" sldId="282"/>
            <ac:cxnSpMk id="11" creationId="{4613FD3D-F9B4-41F0-83EA-21C8D3DFEF3F}"/>
          </ac:cxnSpMkLst>
        </pc:cxnChg>
      </pc:sldChg>
      <pc:sldChg chg="addSp delSp modSp add del replId">
        <pc:chgData name="Shashank Singh" userId="S::shashanksing@iisc.ac.in::918e7022-9804-4350-9b2e-dba033e8239f" providerId="AD" clId="Web-{E4F884E2-4D44-6D85-74FC-E9B2AC2F5069}" dt="2021-12-13T04:04:05.989" v="157"/>
        <pc:sldMkLst>
          <pc:docMk/>
          <pc:sldMk cId="69075283" sldId="283"/>
        </pc:sldMkLst>
        <pc:spChg chg="add mod">
          <ac:chgData name="Shashank Singh" userId="S::shashanksing@iisc.ac.in::918e7022-9804-4350-9b2e-dba033e8239f" providerId="AD" clId="Web-{E4F884E2-4D44-6D85-74FC-E9B2AC2F5069}" dt="2021-12-13T04:03:22.784" v="143" actId="14100"/>
          <ac:spMkLst>
            <pc:docMk/>
            <pc:sldMk cId="69075283" sldId="283"/>
            <ac:spMk id="20" creationId="{FE60D505-C817-4F2E-B3B1-A639B1B72FEE}"/>
          </ac:spMkLst>
        </pc:spChg>
        <pc:spChg chg="add mod">
          <ac:chgData name="Shashank Singh" userId="S::shashanksing@iisc.ac.in::918e7022-9804-4350-9b2e-dba033e8239f" providerId="AD" clId="Web-{E4F884E2-4D44-6D85-74FC-E9B2AC2F5069}" dt="2021-12-13T04:03:22.784" v="142" actId="14100"/>
          <ac:spMkLst>
            <pc:docMk/>
            <pc:sldMk cId="69075283" sldId="283"/>
            <ac:spMk id="21" creationId="{EFA968B9-06DF-4D0C-B795-DFD2849AA13F}"/>
          </ac:spMkLst>
        </pc:spChg>
        <pc:spChg chg="add">
          <ac:chgData name="Shashank Singh" userId="S::shashanksing@iisc.ac.in::918e7022-9804-4350-9b2e-dba033e8239f" providerId="AD" clId="Web-{E4F884E2-4D44-6D85-74FC-E9B2AC2F5069}" dt="2021-12-13T04:03:13.347" v="116"/>
          <ac:spMkLst>
            <pc:docMk/>
            <pc:sldMk cId="69075283" sldId="283"/>
            <ac:spMk id="31" creationId="{FAC2D8BE-685E-46E1-BEF5-427817D7DB54}"/>
          </ac:spMkLst>
        </pc:spChg>
        <pc:grpChg chg="del">
          <ac:chgData name="Shashank Singh" userId="S::shashanksing@iisc.ac.in::918e7022-9804-4350-9b2e-dba033e8239f" providerId="AD" clId="Web-{E4F884E2-4D44-6D85-74FC-E9B2AC2F5069}" dt="2021-12-13T04:02:41.971" v="112"/>
          <ac:grpSpMkLst>
            <pc:docMk/>
            <pc:sldMk cId="69075283" sldId="283"/>
            <ac:grpSpMk id="16" creationId="{AEA1E0BD-F4E0-47F2-9C7B-1E72F9043F7C}"/>
          </ac:grpSpMkLst>
        </pc:grpChg>
        <pc:grpChg chg="del">
          <ac:chgData name="Shashank Singh" userId="S::shashanksing@iisc.ac.in::918e7022-9804-4350-9b2e-dba033e8239f" providerId="AD" clId="Web-{E4F884E2-4D44-6D85-74FC-E9B2AC2F5069}" dt="2021-12-13T04:02:42.846" v="113"/>
          <ac:grpSpMkLst>
            <pc:docMk/>
            <pc:sldMk cId="69075283" sldId="283"/>
            <ac:grpSpMk id="17" creationId="{086D6B5D-9D51-4327-B554-F49977FEC18C}"/>
          </ac:grpSpMkLst>
        </pc:grpChg>
        <pc:grpChg chg="add mod">
          <ac:chgData name="Shashank Singh" userId="S::shashanksing@iisc.ac.in::918e7022-9804-4350-9b2e-dba033e8239f" providerId="AD" clId="Web-{E4F884E2-4D44-6D85-74FC-E9B2AC2F5069}" dt="2021-12-13T04:03:22.784" v="144" actId="14100"/>
          <ac:grpSpMkLst>
            <pc:docMk/>
            <pc:sldMk cId="69075283" sldId="283"/>
            <ac:grpSpMk id="22" creationId="{FE019CD5-ED52-44DE-94A1-408EE3844FD5}"/>
          </ac:grpSpMkLst>
        </pc:grpChg>
        <pc:picChg chg="del">
          <ac:chgData name="Shashank Singh" userId="S::shashanksing@iisc.ac.in::918e7022-9804-4350-9b2e-dba033e8239f" providerId="AD" clId="Web-{E4F884E2-4D44-6D85-74FC-E9B2AC2F5069}" dt="2021-12-13T04:02:43.752" v="114"/>
          <ac:picMkLst>
            <pc:docMk/>
            <pc:sldMk cId="69075283" sldId="283"/>
            <ac:picMk id="12" creationId="{BBB635DA-6C92-468A-8478-70DBD5681BDC}"/>
          </ac:picMkLst>
        </pc:picChg>
        <pc:picChg chg="add del mod">
          <ac:chgData name="Shashank Singh" userId="S::shashanksing@iisc.ac.in::918e7022-9804-4350-9b2e-dba033e8239f" providerId="AD" clId="Web-{E4F884E2-4D44-6D85-74FC-E9B2AC2F5069}" dt="2021-12-13T04:03:54.410" v="148"/>
          <ac:picMkLst>
            <pc:docMk/>
            <pc:sldMk cId="69075283" sldId="283"/>
            <ac:picMk id="14" creationId="{EB93B6E7-37F9-4CD6-A643-587D837A9DEF}"/>
          </ac:picMkLst>
        </pc:picChg>
        <pc:picChg chg="add del mod ord">
          <ac:chgData name="Shashank Singh" userId="S::shashanksing@iisc.ac.in::918e7022-9804-4350-9b2e-dba033e8239f" providerId="AD" clId="Web-{E4F884E2-4D44-6D85-74FC-E9B2AC2F5069}" dt="2021-12-13T04:03:55.551" v="150"/>
          <ac:picMkLst>
            <pc:docMk/>
            <pc:sldMk cId="69075283" sldId="283"/>
            <ac:picMk id="19" creationId="{FB2D4EE7-C3DB-488E-9F5C-7AAC50151D66}"/>
          </ac:picMkLst>
        </pc:picChg>
        <pc:picChg chg="add del mod">
          <ac:chgData name="Shashank Singh" userId="S::shashanksing@iisc.ac.in::918e7022-9804-4350-9b2e-dba033e8239f" providerId="AD" clId="Web-{E4F884E2-4D44-6D85-74FC-E9B2AC2F5069}" dt="2021-12-13T04:03:54.879" v="149"/>
          <ac:picMkLst>
            <pc:docMk/>
            <pc:sldMk cId="69075283" sldId="283"/>
            <ac:picMk id="29" creationId="{6B4F80AA-8A58-4B85-8D9A-C8333B67883F}"/>
          </ac:picMkLst>
        </pc:picChg>
        <pc:cxnChg chg="del">
          <ac:chgData name="Shashank Singh" userId="S::shashanksing@iisc.ac.in::918e7022-9804-4350-9b2e-dba033e8239f" providerId="AD" clId="Web-{E4F884E2-4D44-6D85-74FC-E9B2AC2F5069}" dt="2021-12-13T04:02:44.690" v="115"/>
          <ac:cxnSpMkLst>
            <pc:docMk/>
            <pc:sldMk cId="69075283" sldId="283"/>
            <ac:cxnSpMk id="18" creationId="{4A305B8F-6F1B-4E40-9C6A-8CFC64857BA0}"/>
          </ac:cxnSpMkLst>
        </pc:cxnChg>
        <pc:cxnChg chg="add del mod">
          <ac:chgData name="Shashank Singh" userId="S::shashanksing@iisc.ac.in::918e7022-9804-4350-9b2e-dba033e8239f" providerId="AD" clId="Web-{E4F884E2-4D44-6D85-74FC-E9B2AC2F5069}" dt="2021-12-13T04:03:56.582" v="156"/>
          <ac:cxnSpMkLst>
            <pc:docMk/>
            <pc:sldMk cId="69075283" sldId="283"/>
            <ac:cxnSpMk id="23" creationId="{9EE615D2-781D-4835-B885-C1296221DAB6}"/>
          </ac:cxnSpMkLst>
        </pc:cxnChg>
        <pc:cxnChg chg="add del mod">
          <ac:chgData name="Shashank Singh" userId="S::shashanksing@iisc.ac.in::918e7022-9804-4350-9b2e-dba033e8239f" providerId="AD" clId="Web-{E4F884E2-4D44-6D85-74FC-E9B2AC2F5069}" dt="2021-12-13T04:03:56.582" v="155"/>
          <ac:cxnSpMkLst>
            <pc:docMk/>
            <pc:sldMk cId="69075283" sldId="283"/>
            <ac:cxnSpMk id="24" creationId="{6AA13510-5402-43E7-BA3E-0889306DD92C}"/>
          </ac:cxnSpMkLst>
        </pc:cxnChg>
        <pc:cxnChg chg="add del">
          <ac:chgData name="Shashank Singh" userId="S::shashanksing@iisc.ac.in::918e7022-9804-4350-9b2e-dba033e8239f" providerId="AD" clId="Web-{E4F884E2-4D44-6D85-74FC-E9B2AC2F5069}" dt="2021-12-13T04:03:56.582" v="154"/>
          <ac:cxnSpMkLst>
            <pc:docMk/>
            <pc:sldMk cId="69075283" sldId="283"/>
            <ac:cxnSpMk id="25" creationId="{2212DE98-5658-4BE8-A213-3FB287CDCC82}"/>
          </ac:cxnSpMkLst>
        </pc:cxnChg>
        <pc:cxnChg chg="add del mod">
          <ac:chgData name="Shashank Singh" userId="S::shashanksing@iisc.ac.in::918e7022-9804-4350-9b2e-dba033e8239f" providerId="AD" clId="Web-{E4F884E2-4D44-6D85-74FC-E9B2AC2F5069}" dt="2021-12-13T04:03:56.582" v="153"/>
          <ac:cxnSpMkLst>
            <pc:docMk/>
            <pc:sldMk cId="69075283" sldId="283"/>
            <ac:cxnSpMk id="26" creationId="{F62013E6-622A-4299-9144-ED4A01EC3133}"/>
          </ac:cxnSpMkLst>
        </pc:cxnChg>
        <pc:cxnChg chg="add del mod">
          <ac:chgData name="Shashank Singh" userId="S::shashanksing@iisc.ac.in::918e7022-9804-4350-9b2e-dba033e8239f" providerId="AD" clId="Web-{E4F884E2-4D44-6D85-74FC-E9B2AC2F5069}" dt="2021-12-13T04:03:56.566" v="152"/>
          <ac:cxnSpMkLst>
            <pc:docMk/>
            <pc:sldMk cId="69075283" sldId="283"/>
            <ac:cxnSpMk id="27" creationId="{CE57BC8C-7F80-488A-B55D-C76E5DFC99A0}"/>
          </ac:cxnSpMkLst>
        </pc:cxnChg>
        <pc:cxnChg chg="add del">
          <ac:chgData name="Shashank Singh" userId="S::shashanksing@iisc.ac.in::918e7022-9804-4350-9b2e-dba033e8239f" providerId="AD" clId="Web-{E4F884E2-4D44-6D85-74FC-E9B2AC2F5069}" dt="2021-12-13T04:03:56.566" v="151"/>
          <ac:cxnSpMkLst>
            <pc:docMk/>
            <pc:sldMk cId="69075283" sldId="283"/>
            <ac:cxnSpMk id="28" creationId="{6BF80A6A-19C4-4C47-839F-2D3CA48EC6D1}"/>
          </ac:cxnSpMkLst>
        </pc:cxnChg>
        <pc:cxnChg chg="add mod">
          <ac:chgData name="Shashank Singh" userId="S::shashanksing@iisc.ac.in::918e7022-9804-4350-9b2e-dba033e8239f" providerId="AD" clId="Web-{E4F884E2-4D44-6D85-74FC-E9B2AC2F5069}" dt="2021-12-13T04:03:55.551" v="150"/>
          <ac:cxnSpMkLst>
            <pc:docMk/>
            <pc:sldMk cId="69075283" sldId="283"/>
            <ac:cxnSpMk id="30" creationId="{78B104D9-D08A-44F2-8775-6329F9065FFB}"/>
          </ac:cxnSpMkLst>
        </pc:cxnChg>
      </pc:sldChg>
      <pc:sldChg chg="add">
        <pc:chgData name="Shashank Singh" userId="S::shashanksing@iisc.ac.in::918e7022-9804-4350-9b2e-dba033e8239f" providerId="AD" clId="Web-{E4F884E2-4D44-6D85-74FC-E9B2AC2F5069}" dt="2021-12-13T04:21:11.763" v="164"/>
        <pc:sldMkLst>
          <pc:docMk/>
          <pc:sldMk cId="1000309512" sldId="283"/>
        </pc:sldMkLst>
      </pc:sldChg>
      <pc:sldChg chg="add">
        <pc:chgData name="Shashank Singh" userId="S::shashanksing@iisc.ac.in::918e7022-9804-4350-9b2e-dba033e8239f" providerId="AD" clId="Web-{E4F884E2-4D44-6D85-74FC-E9B2AC2F5069}" dt="2021-12-13T04:21:11.935" v="165"/>
        <pc:sldMkLst>
          <pc:docMk/>
          <pc:sldMk cId="1102163425" sldId="284"/>
        </pc:sldMkLst>
      </pc:sldChg>
      <pc:sldChg chg="add">
        <pc:chgData name="Shashank Singh" userId="S::shashanksing@iisc.ac.in::918e7022-9804-4350-9b2e-dba033e8239f" providerId="AD" clId="Web-{E4F884E2-4D44-6D85-74FC-E9B2AC2F5069}" dt="2021-12-13T04:21:12.075" v="166"/>
        <pc:sldMkLst>
          <pc:docMk/>
          <pc:sldMk cId="3078605893" sldId="285"/>
        </pc:sldMkLst>
      </pc:sldChg>
      <pc:sldChg chg="add">
        <pc:chgData name="Shashank Singh" userId="S::shashanksing@iisc.ac.in::918e7022-9804-4350-9b2e-dba033e8239f" providerId="AD" clId="Web-{E4F884E2-4D44-6D85-74FC-E9B2AC2F5069}" dt="2021-12-13T04:21:12.216" v="167"/>
        <pc:sldMkLst>
          <pc:docMk/>
          <pc:sldMk cId="721917446" sldId="286"/>
        </pc:sldMkLst>
      </pc:sldChg>
    </pc:docChg>
  </pc:docChgLst>
  <pc:docChgLst>
    <pc:chgData name="Ashish Shashikant Bokil" userId="S::ashishsb@iisc.ac.in::f171b40c-1c20-4d99-b8da-c168281babb3" providerId="AD" clId="Web-{B36A7A89-4C33-4577-B536-7B2DDDB9B2EF}"/>
    <pc:docChg chg="modSld">
      <pc:chgData name="Ashish Shashikant Bokil" userId="S::ashishsb@iisc.ac.in::f171b40c-1c20-4d99-b8da-c168281babb3" providerId="AD" clId="Web-{B36A7A89-4C33-4577-B536-7B2DDDB9B2EF}" dt="2021-12-13T07:37:35.069" v="3" actId="20577"/>
      <pc:docMkLst>
        <pc:docMk/>
      </pc:docMkLst>
      <pc:sldChg chg="modSp">
        <pc:chgData name="Ashish Shashikant Bokil" userId="S::ashishsb@iisc.ac.in::f171b40c-1c20-4d99-b8da-c168281babb3" providerId="AD" clId="Web-{B36A7A89-4C33-4577-B536-7B2DDDB9B2EF}" dt="2021-12-13T07:37:35.069" v="3" actId="20577"/>
        <pc:sldMkLst>
          <pc:docMk/>
          <pc:sldMk cId="578144654" sldId="264"/>
        </pc:sldMkLst>
        <pc:spChg chg="mod">
          <ac:chgData name="Ashish Shashikant Bokil" userId="S::ashishsb@iisc.ac.in::f171b40c-1c20-4d99-b8da-c168281babb3" providerId="AD" clId="Web-{B36A7A89-4C33-4577-B536-7B2DDDB9B2EF}" dt="2021-12-13T07:37:35.069" v="3" actId="20577"/>
          <ac:spMkLst>
            <pc:docMk/>
            <pc:sldMk cId="578144654" sldId="264"/>
            <ac:spMk id="3" creationId="{3C227411-3F1F-4C24-9354-53930ECC9C3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AFA76-759E-4B54-AFEB-F2521B364227}" type="datetimeFigureOut">
              <a:rPr lang="en-US"/>
              <a:t>12/12/2021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876B5E-7309-486D-8526-8D3DAE19A41D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285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Show the final images folder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876B5E-7309-486D-8526-8D3DAE19A41D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761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26B07-05BD-4DDE-A6AB-52989BAD3D0D}" type="datetimeFigureOut">
              <a:rPr lang="en-IN" smtClean="0"/>
              <a:t>12-12-2021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5C547-A153-4E6C-87B8-3F6F98AEEB4C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214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26B07-05BD-4DDE-A6AB-52989BAD3D0D}" type="datetimeFigureOut">
              <a:rPr lang="en-IN" smtClean="0"/>
              <a:t>12-12-2021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5C547-A153-4E6C-87B8-3F6F98AEEB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0304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26B07-05BD-4DDE-A6AB-52989BAD3D0D}" type="datetimeFigureOut">
              <a:rPr lang="en-IN" smtClean="0"/>
              <a:t>12-12-2021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5C547-A153-4E6C-87B8-3F6F98AEEB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7394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26B07-05BD-4DDE-A6AB-52989BAD3D0D}" type="datetimeFigureOut">
              <a:rPr lang="en-IN" smtClean="0"/>
              <a:t>12-12-2021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5C547-A153-4E6C-87B8-3F6F98AEEB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6407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26B07-05BD-4DDE-A6AB-52989BAD3D0D}" type="datetimeFigureOut">
              <a:rPr lang="en-IN" smtClean="0"/>
              <a:t>12-12-2021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5C547-A153-4E6C-87B8-3F6F98AEEB4C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2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26B07-05BD-4DDE-A6AB-52989BAD3D0D}" type="datetimeFigureOut">
              <a:rPr lang="en-IN" smtClean="0"/>
              <a:t>12-12-2021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5C547-A153-4E6C-87B8-3F6F98AEEB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3442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26B07-05BD-4DDE-A6AB-52989BAD3D0D}" type="datetimeFigureOut">
              <a:rPr lang="en-IN" smtClean="0"/>
              <a:t>12-12-2021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5C547-A153-4E6C-87B8-3F6F98AEEB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941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26B07-05BD-4DDE-A6AB-52989BAD3D0D}" type="datetimeFigureOut">
              <a:rPr lang="en-IN" smtClean="0"/>
              <a:t>12-12-2021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5C547-A153-4E6C-87B8-3F6F98AEEB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6050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26B07-05BD-4DDE-A6AB-52989BAD3D0D}" type="datetimeFigureOut">
              <a:rPr lang="en-IN" smtClean="0"/>
              <a:t>12-12-2021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5C547-A153-4E6C-87B8-3F6F98AEEB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9046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6126B07-05BD-4DDE-A6AB-52989BAD3D0D}" type="datetimeFigureOut">
              <a:rPr lang="en-IN" smtClean="0"/>
              <a:t>12-12-2021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3E5C547-A153-4E6C-87B8-3F6F98AEEB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5967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26B07-05BD-4DDE-A6AB-52989BAD3D0D}" type="datetimeFigureOut">
              <a:rPr lang="en-IN" smtClean="0"/>
              <a:t>12-12-2021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5C547-A153-4E6C-87B8-3F6F98AEEB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976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6126B07-05BD-4DDE-A6AB-52989BAD3D0D}" type="datetimeFigureOut">
              <a:rPr lang="en-IN" smtClean="0"/>
              <a:t>12-12-2021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3E5C547-A153-4E6C-87B8-3F6F98AEEB4C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109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96639-475F-4D20-B4B4-9890E5D42B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9948111" cy="3566160"/>
          </a:xfrm>
        </p:spPr>
        <p:txBody>
          <a:bodyPr>
            <a:normAutofit/>
          </a:bodyPr>
          <a:lstStyle/>
          <a:p>
            <a:pPr algn="ctr">
              <a:lnSpc>
                <a:spcPct val="107000"/>
              </a:lnSpc>
              <a:spcBef>
                <a:spcPts val="1200"/>
              </a:spcBef>
            </a:pPr>
            <a:r>
              <a:rPr lang="en-US" sz="6600" b="1" kern="0">
                <a:solidFill>
                  <a:schemeClr val="tx1"/>
                </a:solidFill>
                <a:effectLst/>
                <a:latin typeface="Abadi Extra Light"/>
                <a:ea typeface="Abadi Extra Light" panose="020B0204020104020204" pitchFamily="34" charset="0"/>
                <a:cs typeface="Abadi Extra Light" panose="020B0204020104020204" pitchFamily="34" charset="0"/>
              </a:rPr>
              <a:t>Feature Tracking by Two-Step Optimization</a:t>
            </a:r>
            <a:endParaRPr lang="en-IN" sz="6600" b="1" kern="0">
              <a:solidFill>
                <a:schemeClr val="tx1"/>
              </a:solidFill>
              <a:effectLst/>
              <a:latin typeface="Abadi Extra Ligh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16ACB8-6F04-47C0-A082-2F0AA219F971}"/>
              </a:ext>
            </a:extLst>
          </p:cNvPr>
          <p:cNvSpPr txBox="1"/>
          <p:nvPr/>
        </p:nvSpPr>
        <p:spPr>
          <a:xfrm>
            <a:off x="4831428" y="4783713"/>
            <a:ext cx="320441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ea typeface="+mn-lt"/>
                <a:cs typeface="+mn-lt"/>
              </a:rPr>
              <a:t>Team 11</a:t>
            </a:r>
            <a:endParaRPr lang="en-US">
              <a:ea typeface="+mn-lt"/>
              <a:cs typeface="+mn-lt"/>
            </a:endParaRPr>
          </a:p>
          <a:p>
            <a:pPr algn="ctr"/>
            <a:r>
              <a:rPr lang="en-US" sz="2000">
                <a:latin typeface="Abadi Extra Light"/>
              </a:rPr>
              <a:t>Shashank Singh</a:t>
            </a:r>
            <a:endParaRPr lang="en-US">
              <a:cs typeface="Calibri" panose="020F0502020204030204"/>
            </a:endParaRPr>
          </a:p>
          <a:p>
            <a:pPr algn="ctr"/>
            <a:r>
              <a:rPr lang="en-US" sz="2000">
                <a:latin typeface="Abadi Extra Light"/>
                <a:cs typeface="Calibri"/>
              </a:rPr>
              <a:t>Aman Choudhary</a:t>
            </a:r>
            <a:endParaRPr lang="en-US" sz="2000">
              <a:latin typeface="Abadi Extra Light"/>
            </a:endParaRPr>
          </a:p>
          <a:p>
            <a:pPr algn="ctr"/>
            <a:r>
              <a:rPr lang="en-US" sz="2000">
                <a:latin typeface="Abadi Extra Light"/>
                <a:cs typeface="Calibri"/>
              </a:rPr>
              <a:t>Ashish Shashikant Bokil</a:t>
            </a:r>
          </a:p>
        </p:txBody>
      </p:sp>
    </p:spTree>
    <p:extLst>
      <p:ext uri="{BB962C8B-B14F-4D97-AF65-F5344CB8AC3E}">
        <p14:creationId xmlns:p14="http://schemas.microsoft.com/office/powerpoint/2010/main" val="93904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D09F2-B31D-4CDC-BA62-D8DBDFF07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257" y="153696"/>
            <a:ext cx="10058400" cy="1450757"/>
          </a:xfrm>
        </p:spPr>
        <p:txBody>
          <a:bodyPr/>
          <a:lstStyle/>
          <a:p>
            <a:r>
              <a:rPr lang="en-US">
                <a:latin typeface="Abadi Extra Light"/>
              </a:rPr>
              <a:t>Constructing bipartite graph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72E496-98B0-42EF-88DE-31173AE407BA}"/>
              </a:ext>
            </a:extLst>
          </p:cNvPr>
          <p:cNvSpPr txBox="1"/>
          <p:nvPr/>
        </p:nvSpPr>
        <p:spPr>
          <a:xfrm>
            <a:off x="1058500" y="2025921"/>
            <a:ext cx="7058947" cy="15414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spcBef>
                <a:spcPts val="500"/>
              </a:spcBef>
              <a:buFont typeface="Arial"/>
              <a:buChar char="•"/>
            </a:pPr>
            <a:r>
              <a:rPr lang="en-US">
                <a:latin typeface="Abadi Extra Light"/>
                <a:cs typeface="Calibri"/>
              </a:rPr>
              <a:t>For each consecutive timesteps t1 and t2, we construct a bipartite graph whose nodes are the features and edges represent volume overlap between them</a:t>
            </a:r>
            <a:endParaRPr lang="en-US"/>
          </a:p>
          <a:p>
            <a:pPr marL="285750" indent="-285750" algn="just">
              <a:spcBef>
                <a:spcPts val="500"/>
              </a:spcBef>
              <a:buFont typeface="Arial"/>
              <a:buChar char="•"/>
            </a:pPr>
            <a:r>
              <a:rPr lang="en-US">
                <a:latin typeface="Abadi Extra Light"/>
                <a:cs typeface="Calibri"/>
              </a:rPr>
              <a:t>When u is a node from timestep t1 and v from timestep t2, the </a:t>
            </a:r>
            <a:r>
              <a:rPr lang="en-US" b="1">
                <a:latin typeface="Abadi Extra Light"/>
                <a:cs typeface="Calibri"/>
              </a:rPr>
              <a:t>normalized volume overlap parameter</a:t>
            </a:r>
            <a:r>
              <a:rPr lang="en-US">
                <a:latin typeface="Abadi Extra Light"/>
                <a:cs typeface="Calibri"/>
              </a:rPr>
              <a:t> c(u, v) is calculated as follows : </a:t>
            </a: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97B0DD64-B2BB-4396-90F6-A24B5A4E1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1598" y="2194694"/>
            <a:ext cx="1965309" cy="2689116"/>
          </a:xfr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5E4B643-8703-4130-888C-65C9F9399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969" y="3958620"/>
            <a:ext cx="2841832" cy="7960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07B7F9-627D-4519-8988-657B863A71D1}"/>
              </a:ext>
            </a:extLst>
          </p:cNvPr>
          <p:cNvSpPr txBox="1"/>
          <p:nvPr/>
        </p:nvSpPr>
        <p:spPr>
          <a:xfrm>
            <a:off x="2752715" y="4923292"/>
            <a:ext cx="42618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ts val="500"/>
              </a:spcBef>
            </a:pPr>
            <a:r>
              <a:rPr lang="en-US" i="1">
                <a:latin typeface="Abadi Extra Light"/>
                <a:ea typeface="+mn-lt"/>
                <a:cs typeface="+mn-lt"/>
              </a:rPr>
              <a:t>O</a:t>
            </a:r>
            <a:r>
              <a:rPr lang="en-US" i="1" baseline="-25000">
                <a:latin typeface="Abadi Extra Light"/>
                <a:ea typeface="+mn-lt"/>
                <a:cs typeface="+mn-lt"/>
              </a:rPr>
              <a:t>i </a:t>
            </a:r>
            <a:r>
              <a:rPr lang="en-US">
                <a:latin typeface="Abadi Extra Light"/>
                <a:ea typeface="+mn-lt"/>
                <a:cs typeface="+mn-lt"/>
              </a:rPr>
              <a:t>: Set of points that constitute a feature </a:t>
            </a:r>
            <a:r>
              <a:rPr lang="en-US" i="1" err="1">
                <a:latin typeface="Abadi Extra Light"/>
                <a:ea typeface="+mn-lt"/>
                <a:cs typeface="+mn-lt"/>
              </a:rPr>
              <a:t>i</a:t>
            </a:r>
            <a:endParaRPr lang="en-US" i="1">
              <a:latin typeface="Abadi Extra Light"/>
            </a:endParaRPr>
          </a:p>
        </p:txBody>
      </p:sp>
    </p:spTree>
    <p:extLst>
      <p:ext uri="{BB962C8B-B14F-4D97-AF65-F5344CB8AC3E}">
        <p14:creationId xmlns:p14="http://schemas.microsoft.com/office/powerpoint/2010/main" val="2256987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9394D-B319-4BC6-8CF6-DEE772AB6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badi Extra Light"/>
              </a:rPr>
              <a:t>Solution Approach</a:t>
            </a:r>
            <a:endParaRPr lang="en-IN">
              <a:latin typeface="Abadi Extra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3DE134-F7D2-4999-8067-3DF235B5F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1727"/>
            <a:ext cx="12192000" cy="25745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296A856-2E52-41A3-8FB7-7C6308BE9388}"/>
              </a:ext>
            </a:extLst>
          </p:cNvPr>
          <p:cNvSpPr/>
          <p:nvPr/>
        </p:nvSpPr>
        <p:spPr>
          <a:xfrm>
            <a:off x="4909799" y="2141726"/>
            <a:ext cx="1807417" cy="26152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B31D8E1-357B-47B3-BFC2-A796A59F0B35}"/>
              </a:ext>
            </a:extLst>
          </p:cNvPr>
          <p:cNvGrpSpPr/>
          <p:nvPr/>
        </p:nvGrpSpPr>
        <p:grpSpPr>
          <a:xfrm>
            <a:off x="634678" y="5119866"/>
            <a:ext cx="11337400" cy="1477328"/>
            <a:chOff x="634678" y="5119866"/>
            <a:chExt cx="11337400" cy="147732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FE89CE6-8E05-4B4B-ACF9-EEA4F213F582}"/>
                </a:ext>
              </a:extLst>
            </p:cNvPr>
            <p:cNvSpPr txBox="1"/>
            <p:nvPr/>
          </p:nvSpPr>
          <p:spPr>
            <a:xfrm>
              <a:off x="634678" y="5119867"/>
              <a:ext cx="5106362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Abadi Extra Light"/>
                </a:rPr>
                <a:t>a) Feature identification and extraction </a:t>
              </a:r>
            </a:p>
            <a:p>
              <a:r>
                <a:rPr lang="en-US">
                  <a:latin typeface="Abadi Extra Light"/>
                </a:rPr>
                <a:t>b) Compute overlaps and generate bipartite graph</a:t>
              </a:r>
            </a:p>
            <a:p>
              <a:r>
                <a:rPr lang="en-US" b="1">
                  <a:solidFill>
                    <a:srgbClr val="FF0000"/>
                  </a:solidFill>
                  <a:latin typeface="Abadi Extra Light"/>
                </a:rPr>
                <a:t>c) Find max-weight bipartite matching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7350090-743D-4E88-8BE2-A675146CBA82}"/>
                </a:ext>
              </a:extLst>
            </p:cNvPr>
            <p:cNvSpPr txBox="1"/>
            <p:nvPr/>
          </p:nvSpPr>
          <p:spPr>
            <a:xfrm>
              <a:off x="6393084" y="5119866"/>
              <a:ext cx="5578994" cy="147732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Abadi Extra Light"/>
                </a:rPr>
                <a:t>d) Generate explanation graph</a:t>
              </a:r>
            </a:p>
            <a:p>
              <a:r>
                <a:rPr lang="en-US">
                  <a:latin typeface="Abadi Extra Light"/>
                </a:rPr>
                <a:t>e) Find max-weight independent set</a:t>
              </a:r>
            </a:p>
            <a:p>
              <a:r>
                <a:rPr lang="en-US">
                  <a:latin typeface="Abadi Extra Light"/>
                </a:rPr>
                <a:t>f) Add the merge, split edges based on previous step to the max-weight bipartite matching for final graph</a:t>
              </a:r>
            </a:p>
            <a:p>
              <a:endParaRPr lang="en-US">
                <a:latin typeface="Abadi Extra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4101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C8B87-3D55-49E1-9789-8CC2BD82B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badi Extra Light"/>
              </a:rPr>
              <a:t>Maximum Bipartite Matching</a:t>
            </a:r>
            <a:endParaRPr lang="en-IN">
              <a:latin typeface="Abadi Extra Ligh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47DA96-F0B7-47CE-A193-6ABA4F455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227" y="1956024"/>
            <a:ext cx="10058400" cy="4023360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 b="1">
                <a:solidFill>
                  <a:schemeClr val="tx1"/>
                </a:solidFill>
                <a:latin typeface="Abadi Extra Light"/>
              </a:rPr>
              <a:t> </a:t>
            </a:r>
            <a:r>
              <a:rPr lang="en-US" b="1" err="1">
                <a:solidFill>
                  <a:schemeClr val="tx1"/>
                </a:solidFill>
                <a:latin typeface="Abadi Extra Light"/>
              </a:rPr>
              <a:t>NetworkX</a:t>
            </a:r>
            <a:r>
              <a:rPr lang="en-US" b="1">
                <a:solidFill>
                  <a:schemeClr val="tx1"/>
                </a:solidFill>
                <a:latin typeface="Abadi Extra Light"/>
              </a:rPr>
              <a:t> library</a:t>
            </a:r>
            <a:r>
              <a:rPr lang="en-US">
                <a:solidFill>
                  <a:schemeClr val="tx1"/>
                </a:solidFill>
                <a:latin typeface="Abadi Extra Light"/>
              </a:rPr>
              <a:t>, which uses Hungarian algorithm</a:t>
            </a:r>
            <a:endParaRPr lang="en-IN">
              <a:solidFill>
                <a:schemeClr val="tx1"/>
              </a:solidFill>
              <a:latin typeface="Abadi Extra Light"/>
              <a:cs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F0E366-631B-4F37-9A38-0AB8786AA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872" y="2593976"/>
            <a:ext cx="5155471" cy="35428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872ADE-8E82-425D-AE55-4012A397A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884" y="2634049"/>
            <a:ext cx="4950584" cy="346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79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9394D-B319-4BC6-8CF6-DEE772AB6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badi Extra Light"/>
              </a:rPr>
              <a:t>Solution Approach</a:t>
            </a:r>
            <a:endParaRPr lang="en-IN">
              <a:latin typeface="Abadi Extra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3DE134-F7D2-4999-8067-3DF235B5F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1727"/>
            <a:ext cx="12192000" cy="25745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296A856-2E52-41A3-8FB7-7C6308BE9388}"/>
              </a:ext>
            </a:extLst>
          </p:cNvPr>
          <p:cNvSpPr/>
          <p:nvPr/>
        </p:nvSpPr>
        <p:spPr>
          <a:xfrm>
            <a:off x="6568724" y="2088461"/>
            <a:ext cx="3977948" cy="26278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E1081C-1AF7-4831-A2FD-399D2B54FEBB}"/>
              </a:ext>
            </a:extLst>
          </p:cNvPr>
          <p:cNvGrpSpPr/>
          <p:nvPr/>
        </p:nvGrpSpPr>
        <p:grpSpPr>
          <a:xfrm>
            <a:off x="634678" y="5119866"/>
            <a:ext cx="11337400" cy="1477328"/>
            <a:chOff x="634678" y="5119866"/>
            <a:chExt cx="11337400" cy="147732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DEF2A6-CE0C-4BC2-A653-9173D94BF61A}"/>
                </a:ext>
              </a:extLst>
            </p:cNvPr>
            <p:cNvSpPr txBox="1"/>
            <p:nvPr/>
          </p:nvSpPr>
          <p:spPr>
            <a:xfrm>
              <a:off x="634678" y="5119867"/>
              <a:ext cx="5106362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Abadi Extra Light"/>
                </a:rPr>
                <a:t>a) Feature identification and extraction </a:t>
              </a:r>
            </a:p>
            <a:p>
              <a:r>
                <a:rPr lang="en-US">
                  <a:latin typeface="Abadi Extra Light"/>
                </a:rPr>
                <a:t>b) Compute overlaps and generate bipartite graph</a:t>
              </a:r>
            </a:p>
            <a:p>
              <a:r>
                <a:rPr lang="en-US">
                  <a:latin typeface="Abadi Extra Light"/>
                </a:rPr>
                <a:t>c) Find max-weight bipartite matching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E2591A7-0DB3-4D3A-B7C7-CF46C65AD7D5}"/>
                </a:ext>
              </a:extLst>
            </p:cNvPr>
            <p:cNvSpPr txBox="1"/>
            <p:nvPr/>
          </p:nvSpPr>
          <p:spPr>
            <a:xfrm>
              <a:off x="6393084" y="5119866"/>
              <a:ext cx="5578994" cy="147732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  <a:latin typeface="Abadi Extra Light"/>
                </a:rPr>
                <a:t>d) Generate explanation graph</a:t>
              </a:r>
            </a:p>
            <a:p>
              <a:r>
                <a:rPr lang="en-US">
                  <a:latin typeface="Abadi Extra Light"/>
                </a:rPr>
                <a:t>e) Find max-weight independent set</a:t>
              </a:r>
            </a:p>
            <a:p>
              <a:r>
                <a:rPr lang="en-US">
                  <a:latin typeface="Abadi Extra Light"/>
                </a:rPr>
                <a:t>f) Add the merge, split edges based on previous step to the max-weight bipartite matching for final graph</a:t>
              </a:r>
            </a:p>
            <a:p>
              <a:endParaRPr lang="en-US">
                <a:latin typeface="Abadi Extra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4508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6C05B-78C0-4CF3-8067-5CD66EB8F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badi Extra Light"/>
              </a:rPr>
              <a:t>Explanation graph</a:t>
            </a:r>
            <a:endParaRPr lang="en-IN">
              <a:latin typeface="Abadi Extra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90A994-FA96-45AD-BE39-68507D550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482" y="1857676"/>
            <a:ext cx="6369285" cy="431766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976FA85-FB41-4114-AEBD-681CA909D69C}"/>
              </a:ext>
            </a:extLst>
          </p:cNvPr>
          <p:cNvSpPr/>
          <p:nvPr/>
        </p:nvSpPr>
        <p:spPr>
          <a:xfrm>
            <a:off x="5921989" y="2303074"/>
            <a:ext cx="1738251" cy="10554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65D04963-408B-4F6B-8F52-0D058C60D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768" y="3353292"/>
            <a:ext cx="3976436" cy="87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475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9394D-B319-4BC6-8CF6-DEE772AB6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Approach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3DE134-F7D2-4999-8067-3DF235B5F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1727"/>
            <a:ext cx="12192000" cy="25745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296A856-2E52-41A3-8FB7-7C6308BE9388}"/>
              </a:ext>
            </a:extLst>
          </p:cNvPr>
          <p:cNvSpPr/>
          <p:nvPr/>
        </p:nvSpPr>
        <p:spPr>
          <a:xfrm>
            <a:off x="10319180" y="2141727"/>
            <a:ext cx="1870173" cy="25745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781BF1F-4477-41F0-A9B0-83FE0BBC152E}"/>
              </a:ext>
            </a:extLst>
          </p:cNvPr>
          <p:cNvGrpSpPr/>
          <p:nvPr/>
        </p:nvGrpSpPr>
        <p:grpSpPr>
          <a:xfrm>
            <a:off x="634678" y="5119866"/>
            <a:ext cx="11337400" cy="1477328"/>
            <a:chOff x="634678" y="5119866"/>
            <a:chExt cx="11337400" cy="147732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3BA85E-2079-4384-A563-FE85A4383EE8}"/>
                </a:ext>
              </a:extLst>
            </p:cNvPr>
            <p:cNvSpPr txBox="1"/>
            <p:nvPr/>
          </p:nvSpPr>
          <p:spPr>
            <a:xfrm>
              <a:off x="634678" y="5119867"/>
              <a:ext cx="5106362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Abadi Extra Light"/>
                </a:rPr>
                <a:t>a) Feature identification and extraction </a:t>
              </a:r>
            </a:p>
            <a:p>
              <a:r>
                <a:rPr lang="en-US">
                  <a:latin typeface="Abadi Extra Light"/>
                </a:rPr>
                <a:t>b) Compute overlaps and generate bipartite graph</a:t>
              </a:r>
            </a:p>
            <a:p>
              <a:r>
                <a:rPr lang="en-US">
                  <a:latin typeface="Abadi Extra Light"/>
                </a:rPr>
                <a:t>c) Find max-weight bipartite matching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AACA15-DDAC-4B33-8612-22EFEAF5BE7B}"/>
                </a:ext>
              </a:extLst>
            </p:cNvPr>
            <p:cNvSpPr txBox="1"/>
            <p:nvPr/>
          </p:nvSpPr>
          <p:spPr>
            <a:xfrm>
              <a:off x="6393084" y="5119866"/>
              <a:ext cx="5578994" cy="147732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Abadi Extra Light"/>
                </a:rPr>
                <a:t>d) Generate explanation graph</a:t>
              </a:r>
            </a:p>
            <a:p>
              <a:r>
                <a:rPr lang="en-US" b="1">
                  <a:solidFill>
                    <a:srgbClr val="FF0000"/>
                  </a:solidFill>
                  <a:latin typeface="Abadi Extra Light"/>
                </a:rPr>
                <a:t>e) Find max-weight independent set</a:t>
              </a:r>
            </a:p>
            <a:p>
              <a:r>
                <a:rPr lang="en-US" b="1">
                  <a:solidFill>
                    <a:srgbClr val="FF0000"/>
                  </a:solidFill>
                  <a:latin typeface="Abadi Extra Light"/>
                </a:rPr>
                <a:t>f) Add the merge, split edges based on previous step to the max-weight bipartite matching for final graph</a:t>
              </a:r>
            </a:p>
            <a:p>
              <a:endParaRPr lang="en-US">
                <a:latin typeface="Abadi Extra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6965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3058C-E12B-4538-A43A-0898BBCEA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badi Extra Light"/>
              </a:rPr>
              <a:t>Maximum Independent set</a:t>
            </a:r>
            <a:endParaRPr lang="en-IN">
              <a:latin typeface="Abadi Extra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B71D22-DCE2-4DB5-9D54-BE5C0E154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613" y="2536427"/>
            <a:ext cx="4909414" cy="345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DEA9E1-599B-453A-858F-09B3BF58C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36427"/>
            <a:ext cx="5155471" cy="35428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48A0F2-A37D-4118-955B-960BD5848118}"/>
              </a:ext>
            </a:extLst>
          </p:cNvPr>
          <p:cNvSpPr txBox="1"/>
          <p:nvPr/>
        </p:nvSpPr>
        <p:spPr>
          <a:xfrm>
            <a:off x="1287165" y="1947656"/>
            <a:ext cx="6788012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badi Extra Light"/>
                <a:ea typeface="+mn-lt"/>
                <a:cs typeface="+mn-lt"/>
              </a:rPr>
              <a:t>Open source project </a:t>
            </a:r>
            <a:r>
              <a:rPr lang="en-US" b="1" err="1">
                <a:latin typeface="Abadi Extra Light"/>
                <a:ea typeface="+mn-lt"/>
                <a:cs typeface="+mn-lt"/>
              </a:rPr>
              <a:t>KaMIS</a:t>
            </a:r>
            <a:r>
              <a:rPr lang="en-US" b="1">
                <a:latin typeface="Abadi Extra Light"/>
                <a:ea typeface="+mn-lt"/>
                <a:cs typeface="+mn-lt"/>
              </a:rPr>
              <a:t> </a:t>
            </a:r>
            <a:r>
              <a:rPr lang="en-US">
                <a:latin typeface="Abadi Extra Light"/>
                <a:ea typeface="+mn-lt"/>
                <a:cs typeface="+mn-lt"/>
              </a:rPr>
              <a:t>- Karlsruhe Maximum Independent Sets</a:t>
            </a:r>
            <a:endParaRPr lang="en-US">
              <a:latin typeface="Abadi Extra Light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73651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96639-475F-4D20-B4B4-9890E5D42B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Abadi Extra Light"/>
              </a:rPr>
              <a:t>Results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156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2D57D-7573-4323-82F5-A9DB80663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Table 1: Count of total events</a:t>
            </a:r>
            <a:endParaRPr lang="en-IN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23692F7-8D10-479E-A998-2ABD3C409B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112039"/>
              </p:ext>
            </p:extLst>
          </p:nvPr>
        </p:nvGraphicFramePr>
        <p:xfrm>
          <a:off x="2800406" y="2500596"/>
          <a:ext cx="7040658" cy="287033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520329">
                  <a:extLst>
                    <a:ext uri="{9D8B030D-6E8A-4147-A177-3AD203B41FA5}">
                      <a16:colId xmlns:a16="http://schemas.microsoft.com/office/drawing/2014/main" val="382552752"/>
                    </a:ext>
                  </a:extLst>
                </a:gridCol>
                <a:gridCol w="3520329">
                  <a:extLst>
                    <a:ext uri="{9D8B030D-6E8A-4147-A177-3AD203B41FA5}">
                      <a16:colId xmlns:a16="http://schemas.microsoft.com/office/drawing/2014/main" val="3166861366"/>
                    </a:ext>
                  </a:extLst>
                </a:gridCol>
              </a:tblGrid>
              <a:tr h="41845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  <a:latin typeface="Abadi Extra Light"/>
                        </a:rPr>
                        <a:t>Event</a:t>
                      </a:r>
                      <a:endParaRPr lang="en-IN" sz="2400">
                        <a:solidFill>
                          <a:schemeClr val="bg1"/>
                        </a:solidFill>
                        <a:effectLst/>
                        <a:latin typeface="Abadi Extra Light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badi Extra Light"/>
                        </a:rPr>
                        <a:t>Total count </a:t>
                      </a:r>
                      <a:endParaRPr lang="en-IN" sz="2400">
                        <a:effectLst/>
                        <a:latin typeface="Abadi Extra Light"/>
                        <a:cs typeface="Times New Roman"/>
                      </a:endParaRPr>
                    </a:p>
                    <a:p>
                      <a:pPr lvl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>
                          <a:effectLst/>
                          <a:latin typeface="Abadi Extra Light"/>
                        </a:rPr>
                        <a:t>(over 508 timesteps)</a:t>
                      </a:r>
                      <a:endParaRPr lang="en-IN" sz="2400">
                        <a:effectLst/>
                        <a:latin typeface="Abadi Extra Light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47172154"/>
                  </a:ext>
                </a:extLst>
              </a:tr>
              <a:tr h="4015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  <a:latin typeface="Abadi Extra Light"/>
                        </a:rPr>
                        <a:t>Continuations</a:t>
                      </a:r>
                      <a:endParaRPr lang="en-IN" sz="2400">
                        <a:solidFill>
                          <a:schemeClr val="tx1"/>
                        </a:solidFill>
                        <a:effectLst/>
                        <a:latin typeface="Abadi Extra Light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  <a:latin typeface="Abadi Extra Light"/>
                        </a:rPr>
                        <a:t>5281</a:t>
                      </a:r>
                      <a:endParaRPr lang="en-IN" sz="2400">
                        <a:solidFill>
                          <a:schemeClr val="tx1"/>
                        </a:solidFill>
                        <a:effectLst/>
                        <a:latin typeface="Abadi Extra Light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734022"/>
                  </a:ext>
                </a:extLst>
              </a:tr>
              <a:tr h="4015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  <a:latin typeface="Abadi Extra Light"/>
                        </a:rPr>
                        <a:t>Splits</a:t>
                      </a:r>
                      <a:endParaRPr lang="en-IN" sz="2400">
                        <a:solidFill>
                          <a:schemeClr val="tx1"/>
                        </a:solidFill>
                        <a:effectLst/>
                        <a:latin typeface="Abadi Extra Light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  <a:latin typeface="Abadi Extra Light"/>
                        </a:rPr>
                        <a:t>79</a:t>
                      </a:r>
                      <a:endParaRPr lang="en-IN" sz="2400">
                        <a:solidFill>
                          <a:schemeClr val="tx1"/>
                        </a:solidFill>
                        <a:effectLst/>
                        <a:latin typeface="Abadi Extra Light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822954"/>
                  </a:ext>
                </a:extLst>
              </a:tr>
              <a:tr h="4015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b="1" kern="1200">
                          <a:solidFill>
                            <a:schemeClr val="tx1"/>
                          </a:solidFill>
                          <a:effectLst/>
                          <a:latin typeface="Abadi Extra Light"/>
                          <a:ea typeface="+mn-ea"/>
                          <a:cs typeface="+mn-cs"/>
                        </a:rPr>
                        <a:t>Merges</a:t>
                      </a:r>
                      <a:endParaRPr lang="en-IN" sz="2400" b="1" kern="1200">
                        <a:solidFill>
                          <a:schemeClr val="tx1"/>
                        </a:solidFill>
                        <a:effectLst/>
                        <a:latin typeface="Abadi Extra Ligh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b="0" kern="1200">
                          <a:solidFill>
                            <a:schemeClr val="tx1"/>
                          </a:solidFill>
                          <a:effectLst/>
                          <a:latin typeface="Abadi Extra Light"/>
                          <a:ea typeface="+mn-ea"/>
                          <a:cs typeface="+mn-cs"/>
                        </a:rPr>
                        <a:t>12</a:t>
                      </a:r>
                      <a:endParaRPr lang="en-IN" sz="2400" b="0" kern="1200">
                        <a:solidFill>
                          <a:schemeClr val="tx1"/>
                        </a:solidFill>
                        <a:effectLst/>
                        <a:latin typeface="Abadi Extra Ligh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730974"/>
                  </a:ext>
                </a:extLst>
              </a:tr>
              <a:tr h="4015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  <a:latin typeface="Abadi Extra Light"/>
                        </a:rPr>
                        <a:t>Births</a:t>
                      </a:r>
                      <a:endParaRPr lang="en-IN" sz="2400">
                        <a:solidFill>
                          <a:schemeClr val="tx1"/>
                        </a:solidFill>
                        <a:effectLst/>
                        <a:latin typeface="Abadi Extra Light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  <a:latin typeface="Abadi Extra Light"/>
                        </a:rPr>
                        <a:t>141</a:t>
                      </a:r>
                      <a:endParaRPr lang="en-IN" sz="2400">
                        <a:solidFill>
                          <a:schemeClr val="tx1"/>
                        </a:solidFill>
                        <a:effectLst/>
                        <a:latin typeface="Abadi Extra Light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231626"/>
                  </a:ext>
                </a:extLst>
              </a:tr>
              <a:tr h="4015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  <a:latin typeface="Abadi Extra Light"/>
                        </a:rPr>
                        <a:t>Deaths</a:t>
                      </a:r>
                      <a:endParaRPr lang="en-IN" sz="2400">
                        <a:solidFill>
                          <a:schemeClr val="tx1"/>
                        </a:solidFill>
                        <a:effectLst/>
                        <a:latin typeface="Abadi Extra Light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  <a:latin typeface="Abadi Extra Light"/>
                        </a:rPr>
                        <a:t>202</a:t>
                      </a:r>
                      <a:endParaRPr lang="en-IN" sz="2400">
                        <a:solidFill>
                          <a:schemeClr val="tx1"/>
                        </a:solidFill>
                        <a:effectLst/>
                        <a:latin typeface="Abadi Extra Light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065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6256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EA1E0BD-F4E0-47F2-9C7B-1E72F9043F7C}"/>
              </a:ext>
            </a:extLst>
          </p:cNvPr>
          <p:cNvGrpSpPr/>
          <p:nvPr/>
        </p:nvGrpSpPr>
        <p:grpSpPr>
          <a:xfrm>
            <a:off x="1930147" y="2024576"/>
            <a:ext cx="4658883" cy="2272436"/>
            <a:chOff x="1593450" y="2175204"/>
            <a:chExt cx="4658883" cy="2272436"/>
          </a:xfrm>
        </p:grpSpPr>
        <p:sp>
          <p:nvSpPr>
            <p:cNvPr id="9" name="TextBox 3">
              <a:extLst>
                <a:ext uri="{FF2B5EF4-FFF2-40B4-BE49-F238E27FC236}">
                  <a16:creationId xmlns:a16="http://schemas.microsoft.com/office/drawing/2014/main" id="{8A237FBF-B163-4207-AD4A-3443264B34FE}"/>
                </a:ext>
              </a:extLst>
            </p:cNvPr>
            <p:cNvSpPr txBox="1"/>
            <p:nvPr/>
          </p:nvSpPr>
          <p:spPr>
            <a:xfrm>
              <a:off x="1593450" y="4170641"/>
              <a:ext cx="622286" cy="276999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b="1">
                  <a:latin typeface="Abadi Extra Light"/>
                </a:rPr>
                <a:t>T=136</a:t>
              </a:r>
              <a:endParaRPr lang="en-IN" sz="1200" b="1">
                <a:latin typeface="Abadi Extra Light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995FDF2-8E83-4C4F-BEFA-32E6D0ED6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4498" y="2175204"/>
              <a:ext cx="4587835" cy="1991201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86D6B5D-9D51-4327-B554-F49977FEC18C}"/>
              </a:ext>
            </a:extLst>
          </p:cNvPr>
          <p:cNvGrpSpPr/>
          <p:nvPr/>
        </p:nvGrpSpPr>
        <p:grpSpPr>
          <a:xfrm>
            <a:off x="6983649" y="2024576"/>
            <a:ext cx="4511186" cy="2272436"/>
            <a:chOff x="6602649" y="2175204"/>
            <a:chExt cx="4511186" cy="227243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827772C-0134-47B4-AB68-AFDBE8615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2649" y="2175204"/>
              <a:ext cx="4392538" cy="1991621"/>
            </a:xfrm>
            <a:prstGeom prst="rect">
              <a:avLst/>
            </a:prstGeom>
          </p:spPr>
        </p:pic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B34E0795-796D-478C-BC0D-5ED92E3C6CA4}"/>
                </a:ext>
              </a:extLst>
            </p:cNvPr>
            <p:cNvSpPr txBox="1"/>
            <p:nvPr/>
          </p:nvSpPr>
          <p:spPr>
            <a:xfrm>
              <a:off x="10491549" y="4170641"/>
              <a:ext cx="622286" cy="276999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b="1">
                  <a:latin typeface="Abadi Extra Light"/>
                </a:rPr>
                <a:t>T=137</a:t>
              </a:r>
              <a:endParaRPr lang="en-IN" sz="1200" b="1">
                <a:latin typeface="Abadi Extra Light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6E006-86B4-4EE2-BB89-33256239C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117" y="289432"/>
            <a:ext cx="10058400" cy="1450757"/>
          </a:xfrm>
        </p:spPr>
        <p:txBody>
          <a:bodyPr/>
          <a:lstStyle/>
          <a:p>
            <a:r>
              <a:rPr lang="en-US">
                <a:latin typeface="Abadi Extra Light"/>
              </a:rPr>
              <a:t>Sample pictures of events detected</a:t>
            </a:r>
            <a:endParaRPr lang="en-IN">
              <a:latin typeface="Abadi Extra Ligh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B65E903-9804-4764-9845-0AF2C38D8508}"/>
              </a:ext>
            </a:extLst>
          </p:cNvPr>
          <p:cNvSpPr>
            <a:spLocks noGrp="1"/>
          </p:cNvSpPr>
          <p:nvPr/>
        </p:nvSpPr>
        <p:spPr>
          <a:xfrm>
            <a:off x="590971" y="3471565"/>
            <a:ext cx="1010094" cy="1306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800" b="1">
                <a:solidFill>
                  <a:srgbClr val="3F739B"/>
                </a:solidFill>
                <a:latin typeface="Abadi Extra Light"/>
              </a:rPr>
              <a:t>Birth Event</a:t>
            </a:r>
          </a:p>
        </p:txBody>
      </p: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BBB635DA-6C92-468A-8478-70DBD5681B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7" b="2734"/>
          <a:stretch/>
        </p:blipFill>
        <p:spPr>
          <a:xfrm>
            <a:off x="5088293" y="4118805"/>
            <a:ext cx="3439835" cy="2193675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675B37BC-2860-4FE6-B784-C2004600EF3B}"/>
              </a:ext>
            </a:extLst>
          </p:cNvPr>
          <p:cNvSpPr/>
          <p:nvPr/>
        </p:nvSpPr>
        <p:spPr>
          <a:xfrm>
            <a:off x="8843502" y="2975786"/>
            <a:ext cx="230109" cy="377326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latin typeface="Abadi Extra Light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4D8CBA-3703-48DE-A22A-126E49EDB101}"/>
              </a:ext>
            </a:extLst>
          </p:cNvPr>
          <p:cNvCxnSpPr/>
          <p:nvPr/>
        </p:nvCxnSpPr>
        <p:spPr>
          <a:xfrm>
            <a:off x="1687031" y="1935126"/>
            <a:ext cx="8860" cy="4031510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A305B8F-6F1B-4E40-9C6A-8CFC64857BA0}"/>
              </a:ext>
            </a:extLst>
          </p:cNvPr>
          <p:cNvCxnSpPr/>
          <p:nvPr/>
        </p:nvCxnSpPr>
        <p:spPr>
          <a:xfrm flipV="1">
            <a:off x="8342350" y="3355680"/>
            <a:ext cx="613144" cy="2044995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917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96639-475F-4D20-B4B4-9890E5D42B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Abadi Extra Light"/>
              </a:rPr>
              <a:t>Problem Statement</a:t>
            </a:r>
            <a:endParaRPr lang="en-IN">
              <a:latin typeface="Abadi Extra Light"/>
            </a:endParaRPr>
          </a:p>
        </p:txBody>
      </p:sp>
    </p:spTree>
    <p:extLst>
      <p:ext uri="{BB962C8B-B14F-4D97-AF65-F5344CB8AC3E}">
        <p14:creationId xmlns:p14="http://schemas.microsoft.com/office/powerpoint/2010/main" val="565141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1669E7B-832C-40FE-9B34-94238CAC03D7}"/>
              </a:ext>
            </a:extLst>
          </p:cNvPr>
          <p:cNvGrpSpPr/>
          <p:nvPr/>
        </p:nvGrpSpPr>
        <p:grpSpPr>
          <a:xfrm>
            <a:off x="2117686" y="1836726"/>
            <a:ext cx="3552643" cy="2511195"/>
            <a:chOff x="2217310" y="1826387"/>
            <a:chExt cx="3552643" cy="2511195"/>
          </a:xfrm>
        </p:grpSpPr>
        <p:sp>
          <p:nvSpPr>
            <p:cNvPr id="9" name="TextBox 3">
              <a:extLst>
                <a:ext uri="{FF2B5EF4-FFF2-40B4-BE49-F238E27FC236}">
                  <a16:creationId xmlns:a16="http://schemas.microsoft.com/office/drawing/2014/main" id="{8A237FBF-B163-4207-AD4A-3443264B34FE}"/>
                </a:ext>
              </a:extLst>
            </p:cNvPr>
            <p:cNvSpPr txBox="1"/>
            <p:nvPr/>
          </p:nvSpPr>
          <p:spPr>
            <a:xfrm>
              <a:off x="2217310" y="4060583"/>
              <a:ext cx="572593" cy="276999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b="1"/>
                <a:t>T=174</a:t>
              </a:r>
              <a:endParaRPr lang="en-IN" sz="1200" b="1">
                <a:cs typeface="Calibri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B512D48-8957-4BE5-B77A-910523841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2136" y="1826387"/>
              <a:ext cx="3457817" cy="2270603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8A6A676-3305-4186-AC79-E1C9A97AEAA7}"/>
                </a:ext>
              </a:extLst>
            </p:cNvPr>
            <p:cNvSpPr/>
            <p:nvPr/>
          </p:nvSpPr>
          <p:spPr>
            <a:xfrm>
              <a:off x="5014445" y="2550264"/>
              <a:ext cx="295043" cy="736846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0075E8A3-E101-4C08-82CC-36E5F06DD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522" y="1836727"/>
            <a:ext cx="3520882" cy="22721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06E006-86B4-4EE2-BB89-33256239C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117" y="281043"/>
            <a:ext cx="10058400" cy="1450757"/>
          </a:xfrm>
        </p:spPr>
        <p:txBody>
          <a:bodyPr/>
          <a:lstStyle/>
          <a:p>
            <a:r>
              <a:rPr lang="en-US"/>
              <a:t>Sample pictures of events detected</a:t>
            </a:r>
            <a:endParaRPr lang="en-IN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B65E903-9804-4764-9845-0AF2C38D8508}"/>
              </a:ext>
            </a:extLst>
          </p:cNvPr>
          <p:cNvSpPr>
            <a:spLocks noGrp="1"/>
          </p:cNvSpPr>
          <p:nvPr/>
        </p:nvSpPr>
        <p:spPr>
          <a:xfrm>
            <a:off x="478172" y="3471565"/>
            <a:ext cx="1122893" cy="1306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>
                <a:solidFill>
                  <a:srgbClr val="3F739B"/>
                </a:solidFill>
              </a:rPr>
              <a:t>Death Event</a:t>
            </a:r>
            <a:endParaRPr lang="en-US"/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B34E0795-796D-478C-BC0D-5ED92E3C6CA4}"/>
              </a:ext>
            </a:extLst>
          </p:cNvPr>
          <p:cNvSpPr txBox="1"/>
          <p:nvPr/>
        </p:nvSpPr>
        <p:spPr>
          <a:xfrm>
            <a:off x="9402097" y="4074350"/>
            <a:ext cx="572593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/>
              <a:t>T=175</a:t>
            </a:r>
            <a:endParaRPr lang="en-IN" sz="1200" b="1">
              <a:cs typeface="Calibri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4D8CBA-3703-48DE-A22A-126E49EDB101}"/>
              </a:ext>
            </a:extLst>
          </p:cNvPr>
          <p:cNvCxnSpPr/>
          <p:nvPr/>
        </p:nvCxnSpPr>
        <p:spPr>
          <a:xfrm>
            <a:off x="1687031" y="1935126"/>
            <a:ext cx="8860" cy="4031510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Chart, line chart&#10;&#10;Description automatically generated">
            <a:extLst>
              <a:ext uri="{FF2B5EF4-FFF2-40B4-BE49-F238E27FC236}">
                <a16:creationId xmlns:a16="http://schemas.microsoft.com/office/drawing/2014/main" id="{276F8CBE-31F8-4C08-BED2-46F175F574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9" b="1953"/>
          <a:stretch/>
        </p:blipFill>
        <p:spPr>
          <a:xfrm>
            <a:off x="5348908" y="4212849"/>
            <a:ext cx="3326886" cy="213080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39A0CC9-013F-4DAA-AFB3-162A082BBF11}"/>
              </a:ext>
            </a:extLst>
          </p:cNvPr>
          <p:cNvGrpSpPr/>
          <p:nvPr/>
        </p:nvGrpSpPr>
        <p:grpSpPr>
          <a:xfrm>
            <a:off x="5086530" y="3297450"/>
            <a:ext cx="443676" cy="2499680"/>
            <a:chOff x="5176640" y="3231449"/>
            <a:chExt cx="443676" cy="2499680"/>
          </a:xfrm>
        </p:grpSpPr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89948B7E-E804-43CF-A1FE-913D5E899DA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928834" y="4479255"/>
              <a:ext cx="2499680" cy="4067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4E35531-5BD9-400C-961C-6F690FEFC56F}"/>
                </a:ext>
              </a:extLst>
            </p:cNvPr>
            <p:cNvCxnSpPr>
              <a:cxnSpLocks/>
            </p:cNvCxnSpPr>
            <p:nvPr/>
          </p:nvCxnSpPr>
          <p:spPr>
            <a:xfrm>
              <a:off x="5186816" y="4451265"/>
              <a:ext cx="4335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050DFB9-B18C-4009-81B1-48C3D4F9391E}"/>
                </a:ext>
              </a:extLst>
            </p:cNvPr>
            <p:cNvCxnSpPr>
              <a:cxnSpLocks/>
            </p:cNvCxnSpPr>
            <p:nvPr/>
          </p:nvCxnSpPr>
          <p:spPr>
            <a:xfrm>
              <a:off x="5186816" y="4621421"/>
              <a:ext cx="4335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3E9FADC-46F1-42AA-97B2-81A890445B72}"/>
                </a:ext>
              </a:extLst>
            </p:cNvPr>
            <p:cNvCxnSpPr>
              <a:cxnSpLocks/>
            </p:cNvCxnSpPr>
            <p:nvPr/>
          </p:nvCxnSpPr>
          <p:spPr>
            <a:xfrm>
              <a:off x="5186816" y="5171836"/>
              <a:ext cx="4335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AC17F27-71F7-49B2-838C-85A5ACD92A87}"/>
                </a:ext>
              </a:extLst>
            </p:cNvPr>
            <p:cNvCxnSpPr>
              <a:cxnSpLocks/>
            </p:cNvCxnSpPr>
            <p:nvPr/>
          </p:nvCxnSpPr>
          <p:spPr>
            <a:xfrm>
              <a:off x="5186816" y="5376023"/>
              <a:ext cx="4335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76D87BA-90CC-4079-B798-948A73915B2F}"/>
                </a:ext>
              </a:extLst>
            </p:cNvPr>
            <p:cNvCxnSpPr>
              <a:cxnSpLocks/>
            </p:cNvCxnSpPr>
            <p:nvPr/>
          </p:nvCxnSpPr>
          <p:spPr>
            <a:xfrm>
              <a:off x="5186816" y="5562453"/>
              <a:ext cx="4335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51FC228-C2A8-45D0-80F0-C4A9A066DA0B}"/>
                </a:ext>
              </a:extLst>
            </p:cNvPr>
            <p:cNvCxnSpPr>
              <a:cxnSpLocks/>
            </p:cNvCxnSpPr>
            <p:nvPr/>
          </p:nvCxnSpPr>
          <p:spPr>
            <a:xfrm>
              <a:off x="5186816" y="5731129"/>
              <a:ext cx="4335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827DD60-762A-4634-8A48-D251835E4F92}"/>
              </a:ext>
            </a:extLst>
          </p:cNvPr>
          <p:cNvSpPr/>
          <p:nvPr/>
        </p:nvSpPr>
        <p:spPr>
          <a:xfrm>
            <a:off x="9152643" y="2630377"/>
            <a:ext cx="295043" cy="736846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8605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4889BC9-BED0-45EB-8F49-8BE9E38929F0}"/>
              </a:ext>
            </a:extLst>
          </p:cNvPr>
          <p:cNvGrpSpPr/>
          <p:nvPr/>
        </p:nvGrpSpPr>
        <p:grpSpPr>
          <a:xfrm>
            <a:off x="3171533" y="1884093"/>
            <a:ext cx="2691015" cy="2518912"/>
            <a:chOff x="2735305" y="1884093"/>
            <a:chExt cx="2691015" cy="2518912"/>
          </a:xfrm>
        </p:grpSpPr>
        <p:sp>
          <p:nvSpPr>
            <p:cNvPr id="9" name="TextBox 3">
              <a:extLst>
                <a:ext uri="{FF2B5EF4-FFF2-40B4-BE49-F238E27FC236}">
                  <a16:creationId xmlns:a16="http://schemas.microsoft.com/office/drawing/2014/main" id="{8A237FBF-B163-4207-AD4A-3443264B34FE}"/>
                </a:ext>
              </a:extLst>
            </p:cNvPr>
            <p:cNvSpPr txBox="1"/>
            <p:nvPr/>
          </p:nvSpPr>
          <p:spPr>
            <a:xfrm>
              <a:off x="2735305" y="4126006"/>
              <a:ext cx="535724" cy="276999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b="1">
                  <a:latin typeface="Abadi Extra Light"/>
                </a:rPr>
                <a:t>T=33</a:t>
              </a:r>
              <a:endParaRPr lang="en-IN" sz="1200" b="1">
                <a:latin typeface="Abadi Extra Light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96B9107-AB77-47F4-8A33-7B11FB339200}"/>
                </a:ext>
              </a:extLst>
            </p:cNvPr>
            <p:cNvGrpSpPr/>
            <p:nvPr/>
          </p:nvGrpSpPr>
          <p:grpSpPr>
            <a:xfrm>
              <a:off x="2772028" y="1884093"/>
              <a:ext cx="2654292" cy="2243650"/>
              <a:chOff x="2311681" y="1185350"/>
              <a:chExt cx="2654292" cy="2243650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7D0FCB2-AFE2-4A55-9979-C9B81DECAE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11681" y="1185350"/>
                <a:ext cx="2654292" cy="2243650"/>
              </a:xfrm>
              <a:prstGeom prst="rect">
                <a:avLst/>
              </a:prstGeom>
            </p:spPr>
          </p:pic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EE962331-9FAB-41F2-A6B6-265406865C89}"/>
                  </a:ext>
                </a:extLst>
              </p:cNvPr>
              <p:cNvSpPr/>
              <p:nvPr/>
            </p:nvSpPr>
            <p:spPr>
              <a:xfrm>
                <a:off x="2733955" y="2325581"/>
                <a:ext cx="2041864" cy="701902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Abadi Extra Light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1B97001-9B4A-4D60-9C5D-2B439EEFF914}"/>
                  </a:ext>
                </a:extLst>
              </p:cNvPr>
              <p:cNvSpPr/>
              <p:nvPr/>
            </p:nvSpPr>
            <p:spPr>
              <a:xfrm>
                <a:off x="2733955" y="1445845"/>
                <a:ext cx="2041864" cy="701902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Abadi Extra Light"/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3EB6C70-3DC7-42B9-8C66-C12A7EA9BB52}"/>
              </a:ext>
            </a:extLst>
          </p:cNvPr>
          <p:cNvGrpSpPr/>
          <p:nvPr/>
        </p:nvGrpSpPr>
        <p:grpSpPr>
          <a:xfrm>
            <a:off x="6840160" y="1912976"/>
            <a:ext cx="2766851" cy="2493457"/>
            <a:chOff x="7226054" y="1912976"/>
            <a:chExt cx="2766851" cy="2493457"/>
          </a:xfrm>
        </p:grpSpPr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B34E0795-796D-478C-BC0D-5ED92E3C6CA4}"/>
                </a:ext>
              </a:extLst>
            </p:cNvPr>
            <p:cNvSpPr txBox="1"/>
            <p:nvPr/>
          </p:nvSpPr>
          <p:spPr>
            <a:xfrm>
              <a:off x="9457181" y="4129434"/>
              <a:ext cx="535724" cy="276999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b="1">
                  <a:latin typeface="Abadi Extra Light"/>
                </a:rPr>
                <a:t>T=34</a:t>
              </a:r>
              <a:endParaRPr lang="en-IN" sz="1200" b="1">
                <a:latin typeface="Abadi Extra Light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88D35F2-0481-4EA0-9428-70C992F5CD25}"/>
                </a:ext>
              </a:extLst>
            </p:cNvPr>
            <p:cNvGrpSpPr/>
            <p:nvPr/>
          </p:nvGrpSpPr>
          <p:grpSpPr>
            <a:xfrm>
              <a:off x="7226054" y="1912976"/>
              <a:ext cx="2715648" cy="2212042"/>
              <a:chOff x="6987645" y="1138742"/>
              <a:chExt cx="2715648" cy="2212042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7C1A1C3-3359-431F-B331-C479B04A9D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87645" y="1138742"/>
                <a:ext cx="2715648" cy="2212042"/>
              </a:xfrm>
              <a:prstGeom prst="rect">
                <a:avLst/>
              </a:prstGeom>
            </p:spPr>
          </p:pic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629678B8-FA72-4319-83D1-5B64C7049DBD}"/>
                  </a:ext>
                </a:extLst>
              </p:cNvPr>
              <p:cNvSpPr/>
              <p:nvPr/>
            </p:nvSpPr>
            <p:spPr>
              <a:xfrm rot="3174538">
                <a:off x="7595686" y="1265741"/>
                <a:ext cx="596957" cy="888133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Abadi Extra Light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62D14A7-CD92-4015-97CA-7F4B587BBCA0}"/>
                  </a:ext>
                </a:extLst>
              </p:cNvPr>
              <p:cNvSpPr/>
              <p:nvPr/>
            </p:nvSpPr>
            <p:spPr>
              <a:xfrm rot="19236906">
                <a:off x="7717161" y="2327122"/>
                <a:ext cx="419883" cy="765890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Abadi Extra Light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BAEFFE6-76F2-4E92-A1D2-D8D522A31804}"/>
                  </a:ext>
                </a:extLst>
              </p:cNvPr>
              <p:cNvSpPr/>
              <p:nvPr/>
            </p:nvSpPr>
            <p:spPr>
              <a:xfrm>
                <a:off x="8567411" y="1396275"/>
                <a:ext cx="780776" cy="739427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Abadi Extra Light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9A12BAC-A425-4A9F-A238-561C0D728C26}"/>
                  </a:ext>
                </a:extLst>
              </p:cNvPr>
              <p:cNvSpPr/>
              <p:nvPr/>
            </p:nvSpPr>
            <p:spPr>
              <a:xfrm>
                <a:off x="8434227" y="2308714"/>
                <a:ext cx="817895" cy="779918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Abadi Extra Ligh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6E006-86B4-4EE2-BB89-33256239C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117" y="281043"/>
            <a:ext cx="10058400" cy="1450757"/>
          </a:xfrm>
        </p:spPr>
        <p:txBody>
          <a:bodyPr/>
          <a:lstStyle/>
          <a:p>
            <a:r>
              <a:rPr lang="en-US">
                <a:latin typeface="Abadi Extra Light"/>
              </a:rPr>
              <a:t>Sample pictures of events detected</a:t>
            </a:r>
            <a:endParaRPr lang="en-IN">
              <a:latin typeface="Abadi Extra Ligh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B65E903-9804-4764-9845-0AF2C38D8508}"/>
              </a:ext>
            </a:extLst>
          </p:cNvPr>
          <p:cNvSpPr>
            <a:spLocks noGrp="1"/>
          </p:cNvSpPr>
          <p:nvPr/>
        </p:nvSpPr>
        <p:spPr>
          <a:xfrm>
            <a:off x="478172" y="3471565"/>
            <a:ext cx="1122893" cy="1306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>
                <a:solidFill>
                  <a:srgbClr val="3F739B"/>
                </a:solidFill>
                <a:latin typeface="Abadi Extra Light"/>
              </a:rPr>
              <a:t>Split Event</a:t>
            </a:r>
            <a:endParaRPr lang="en-US" sz="2800" b="1">
              <a:solidFill>
                <a:srgbClr val="3F739B"/>
              </a:solidFill>
              <a:latin typeface="Abadi Extra Light"/>
              <a:cs typeface="Calibri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4D8CBA-3703-48DE-A22A-126E49EDB101}"/>
              </a:ext>
            </a:extLst>
          </p:cNvPr>
          <p:cNvCxnSpPr/>
          <p:nvPr/>
        </p:nvCxnSpPr>
        <p:spPr>
          <a:xfrm>
            <a:off x="1687031" y="1935126"/>
            <a:ext cx="8860" cy="4031510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6E130D24-497A-4B6C-BB8A-603AB7A371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5" b="2656"/>
          <a:stretch/>
        </p:blipFill>
        <p:spPr>
          <a:xfrm>
            <a:off x="4553597" y="4181888"/>
            <a:ext cx="3350020" cy="215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63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0D04EBA-B49E-452A-92E7-B781E01DB9AE}"/>
              </a:ext>
            </a:extLst>
          </p:cNvPr>
          <p:cNvGrpSpPr/>
          <p:nvPr/>
        </p:nvGrpSpPr>
        <p:grpSpPr>
          <a:xfrm>
            <a:off x="2125600" y="1906477"/>
            <a:ext cx="3745877" cy="2528192"/>
            <a:chOff x="2125600" y="1906477"/>
            <a:chExt cx="3745877" cy="252819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4889BC9-BED0-45EB-8F49-8BE9E38929F0}"/>
                </a:ext>
              </a:extLst>
            </p:cNvPr>
            <p:cNvGrpSpPr/>
            <p:nvPr/>
          </p:nvGrpSpPr>
          <p:grpSpPr>
            <a:xfrm>
              <a:off x="2125600" y="2144588"/>
              <a:ext cx="3546794" cy="2290081"/>
              <a:chOff x="1689372" y="2144588"/>
              <a:chExt cx="3546794" cy="2290081"/>
            </a:xfrm>
          </p:grpSpPr>
          <p:sp>
            <p:nvSpPr>
              <p:cNvPr id="9" name="TextBox 3">
                <a:extLst>
                  <a:ext uri="{FF2B5EF4-FFF2-40B4-BE49-F238E27FC236}">
                    <a16:creationId xmlns:a16="http://schemas.microsoft.com/office/drawing/2014/main" id="{8A237FBF-B163-4207-AD4A-3443264B34FE}"/>
                  </a:ext>
                </a:extLst>
              </p:cNvPr>
              <p:cNvSpPr txBox="1"/>
              <p:nvPr/>
            </p:nvSpPr>
            <p:spPr>
              <a:xfrm>
                <a:off x="1689372" y="4157670"/>
                <a:ext cx="622286" cy="27699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b="1">
                    <a:latin typeface="Abadi Extra Light"/>
                  </a:rPr>
                  <a:t>T=305</a:t>
                </a:r>
                <a:endParaRPr lang="en-IN" sz="1200" b="1">
                  <a:latin typeface="Abadi Extra Light"/>
                </a:endParaRP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396B9107-AB77-47F4-8A33-7B11FB339200}"/>
                  </a:ext>
                </a:extLst>
              </p:cNvPr>
              <p:cNvGrpSpPr/>
              <p:nvPr/>
            </p:nvGrpSpPr>
            <p:grpSpPr>
              <a:xfrm>
                <a:off x="3194302" y="2144588"/>
                <a:ext cx="2041864" cy="1581638"/>
                <a:chOff x="2733955" y="1445845"/>
                <a:chExt cx="2041864" cy="1581638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EE962331-9FAB-41F2-A6B6-265406865C89}"/>
                    </a:ext>
                  </a:extLst>
                </p:cNvPr>
                <p:cNvSpPr/>
                <p:nvPr/>
              </p:nvSpPr>
              <p:spPr>
                <a:xfrm>
                  <a:off x="2733955" y="2325581"/>
                  <a:ext cx="2041864" cy="701902"/>
                </a:xfrm>
                <a:prstGeom prst="ellipse">
                  <a:avLst/>
                </a:pr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b="1">
                    <a:latin typeface="Abadi Extra Light"/>
                  </a:endParaRP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61B97001-9B4A-4D60-9C5D-2B439EEFF914}"/>
                    </a:ext>
                  </a:extLst>
                </p:cNvPr>
                <p:cNvSpPr/>
                <p:nvPr/>
              </p:nvSpPr>
              <p:spPr>
                <a:xfrm>
                  <a:off x="2733955" y="1445845"/>
                  <a:ext cx="2041864" cy="701902"/>
                </a:xfrm>
                <a:prstGeom prst="ellipse">
                  <a:avLst/>
                </a:pr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b="1">
                    <a:latin typeface="Abadi Extra Light"/>
                  </a:endParaRPr>
                </a:p>
              </p:txBody>
            </p:sp>
          </p:grp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B59405-06BF-47C1-B738-0DD265667173}"/>
                </a:ext>
              </a:extLst>
            </p:cNvPr>
            <p:cNvGrpSpPr/>
            <p:nvPr/>
          </p:nvGrpSpPr>
          <p:grpSpPr>
            <a:xfrm>
              <a:off x="2186770" y="1906477"/>
              <a:ext cx="3684707" cy="2216955"/>
              <a:chOff x="1492722" y="1203908"/>
              <a:chExt cx="3902772" cy="2515836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6BB24A63-5DF8-47BB-8D97-D5F3C5414E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92722" y="1203908"/>
                <a:ext cx="3902772" cy="2515836"/>
              </a:xfrm>
              <a:prstGeom prst="rect">
                <a:avLst/>
              </a:prstGeom>
            </p:spPr>
          </p:pic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7A1F035-DD6D-438C-A6DB-5ECBA98BE25B}"/>
                  </a:ext>
                </a:extLst>
              </p:cNvPr>
              <p:cNvSpPr/>
              <p:nvPr/>
            </p:nvSpPr>
            <p:spPr>
              <a:xfrm>
                <a:off x="2396970" y="2710067"/>
                <a:ext cx="461639" cy="470714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b="1">
                  <a:latin typeface="Abadi Extra Light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750728E-B278-47EC-976E-3D8AB1B75B20}"/>
                  </a:ext>
                </a:extLst>
              </p:cNvPr>
              <p:cNvSpPr/>
              <p:nvPr/>
            </p:nvSpPr>
            <p:spPr>
              <a:xfrm rot="18094629">
                <a:off x="2934850" y="2609550"/>
                <a:ext cx="742318" cy="475493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b="1">
                  <a:latin typeface="Abadi Extra Light"/>
                </a:endParaRP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727D9F1-540A-4051-AD7B-DBF7A95CC176}"/>
              </a:ext>
            </a:extLst>
          </p:cNvPr>
          <p:cNvGrpSpPr/>
          <p:nvPr/>
        </p:nvGrpSpPr>
        <p:grpSpPr>
          <a:xfrm>
            <a:off x="6614257" y="1875542"/>
            <a:ext cx="4059123" cy="2256035"/>
            <a:chOff x="6532106" y="1223209"/>
            <a:chExt cx="4461227" cy="2496535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1A0753E-77C3-4981-9BF6-11D14CCB2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2106" y="1223209"/>
              <a:ext cx="4461227" cy="2496535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460CCC0-40EC-4FC7-A19E-7316472B48A0}"/>
                </a:ext>
              </a:extLst>
            </p:cNvPr>
            <p:cNvSpPr/>
            <p:nvPr/>
          </p:nvSpPr>
          <p:spPr>
            <a:xfrm rot="18094629">
              <a:off x="7779377" y="2514082"/>
              <a:ext cx="670354" cy="672552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>
                <a:latin typeface="Abadi Extra Light"/>
              </a:endParaRPr>
            </a:p>
          </p:txBody>
        </p:sp>
      </p:grpSp>
      <p:pic>
        <p:nvPicPr>
          <p:cNvPr id="46" name="Picture 45" descr="Chart, line chart&#10;&#10;Description automatically generated with medium confidence">
            <a:extLst>
              <a:ext uri="{FF2B5EF4-FFF2-40B4-BE49-F238E27FC236}">
                <a16:creationId xmlns:a16="http://schemas.microsoft.com/office/drawing/2014/main" id="{A28B0352-60CF-4A12-8F13-9AE074F4E2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7" b="2090"/>
          <a:stretch/>
        </p:blipFill>
        <p:spPr>
          <a:xfrm>
            <a:off x="4764113" y="4216596"/>
            <a:ext cx="3264596" cy="2091925"/>
          </a:xfrm>
          <a:prstGeom prst="rect">
            <a:avLst/>
          </a:prstGeom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B34E0795-796D-478C-BC0D-5ED92E3C6CA4}"/>
              </a:ext>
            </a:extLst>
          </p:cNvPr>
          <p:cNvSpPr txBox="1"/>
          <p:nvPr/>
        </p:nvSpPr>
        <p:spPr>
          <a:xfrm>
            <a:off x="10154407" y="4157669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>
                <a:latin typeface="Abadi Extra Light"/>
              </a:rPr>
              <a:t>T=306</a:t>
            </a:r>
            <a:endParaRPr lang="en-IN" sz="1200" b="1">
              <a:latin typeface="Abadi Extra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06E006-86B4-4EE2-BB89-33256239C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117" y="339766"/>
            <a:ext cx="10058400" cy="1450757"/>
          </a:xfrm>
        </p:spPr>
        <p:txBody>
          <a:bodyPr/>
          <a:lstStyle/>
          <a:p>
            <a:r>
              <a:rPr lang="en-US">
                <a:latin typeface="Abadi Extra Light"/>
              </a:rPr>
              <a:t>Sample pictures of events detected</a:t>
            </a:r>
            <a:endParaRPr lang="en-IN">
              <a:latin typeface="Abadi Extra Ligh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B65E903-9804-4764-9845-0AF2C38D8508}"/>
              </a:ext>
            </a:extLst>
          </p:cNvPr>
          <p:cNvSpPr>
            <a:spLocks noGrp="1"/>
          </p:cNvSpPr>
          <p:nvPr/>
        </p:nvSpPr>
        <p:spPr>
          <a:xfrm>
            <a:off x="252142" y="3563844"/>
            <a:ext cx="1348923" cy="1306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>
                <a:solidFill>
                  <a:srgbClr val="3F739B"/>
                </a:solidFill>
                <a:latin typeface="Abadi Extra Light"/>
              </a:rPr>
              <a:t>Merge Event</a:t>
            </a:r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4D8CBA-3703-48DE-A22A-126E49EDB101}"/>
              </a:ext>
            </a:extLst>
          </p:cNvPr>
          <p:cNvCxnSpPr/>
          <p:nvPr/>
        </p:nvCxnSpPr>
        <p:spPr>
          <a:xfrm>
            <a:off x="1687031" y="2027405"/>
            <a:ext cx="8860" cy="4031510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8B9868A9-0440-4D15-A2BF-46E6CB948EF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814492" y="4783397"/>
            <a:ext cx="2380960" cy="266619"/>
          </a:xfrm>
          <a:prstGeom prst="bentConnector3">
            <a:avLst>
              <a:gd name="adj1" fmla="val 321"/>
            </a:avLst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B19C0BA-A4B6-4598-AC12-F390D836E1EB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96148" y="3610767"/>
            <a:ext cx="1614062" cy="1689524"/>
          </a:xfrm>
          <a:prstGeom prst="bentConnector2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982E6B2C-768F-4FFB-A081-8A813C58FBA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837186" y="3523558"/>
            <a:ext cx="998739" cy="1218163"/>
          </a:xfrm>
          <a:prstGeom prst="bentConnector2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309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2F2B8F0-F888-4F60-9715-6C621B15973E}"/>
              </a:ext>
            </a:extLst>
          </p:cNvPr>
          <p:cNvGrpSpPr/>
          <p:nvPr/>
        </p:nvGrpSpPr>
        <p:grpSpPr>
          <a:xfrm>
            <a:off x="3383439" y="3522699"/>
            <a:ext cx="5808556" cy="2194225"/>
            <a:chOff x="3085214" y="3873620"/>
            <a:chExt cx="5808556" cy="2194225"/>
          </a:xfrm>
        </p:grpSpPr>
        <p:pic>
          <p:nvPicPr>
            <p:cNvPr id="7" name="Picture 7" descr="Line chart&#10;&#10;Description automatically generated">
              <a:extLst>
                <a:ext uri="{FF2B5EF4-FFF2-40B4-BE49-F238E27FC236}">
                  <a16:creationId xmlns:a16="http://schemas.microsoft.com/office/drawing/2014/main" id="{C13D3E2B-193B-4A2E-9AEE-57F32CE4D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85214" y="3873621"/>
              <a:ext cx="3221665" cy="2185340"/>
            </a:xfrm>
            <a:prstGeom prst="rect">
              <a:avLst/>
            </a:prstGeom>
          </p:spPr>
        </p:pic>
        <p:pic>
          <p:nvPicPr>
            <p:cNvPr id="6" name="Picture 6" descr="Chart, line chart&#10;&#10;Description automatically generated">
              <a:extLst>
                <a:ext uri="{FF2B5EF4-FFF2-40B4-BE49-F238E27FC236}">
                  <a16:creationId xmlns:a16="http://schemas.microsoft.com/office/drawing/2014/main" id="{1B8FCAF6-0771-4281-A5C9-451F6594B9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163" r="-276" b="-407"/>
            <a:stretch/>
          </p:blipFill>
          <p:spPr>
            <a:xfrm>
              <a:off x="5893981" y="3873620"/>
              <a:ext cx="2999789" cy="21942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9084B-A60D-49C6-9912-58A2050B0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badi Extra Light"/>
              </a:rPr>
              <a:t>Feature tracking graph</a:t>
            </a:r>
            <a:endParaRPr lang="en-IN">
              <a:latin typeface="Abadi Extra Light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D373BD76-76CD-4A23-A253-551297021197}"/>
              </a:ext>
            </a:extLst>
          </p:cNvPr>
          <p:cNvSpPr txBox="1"/>
          <p:nvPr/>
        </p:nvSpPr>
        <p:spPr>
          <a:xfrm>
            <a:off x="4452872" y="2023554"/>
            <a:ext cx="572593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/>
              <a:t>T=283</a:t>
            </a:r>
            <a:endParaRPr lang="en-IN" sz="1200" b="1"/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CBFF823-DC2E-4A37-855A-AF4083A2EA5D}"/>
              </a:ext>
            </a:extLst>
          </p:cNvPr>
          <p:cNvSpPr txBox="1"/>
          <p:nvPr/>
        </p:nvSpPr>
        <p:spPr>
          <a:xfrm>
            <a:off x="8209709" y="2032414"/>
            <a:ext cx="572593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/>
              <a:t>T=284</a:t>
            </a:r>
            <a:endParaRPr lang="en-IN" sz="1200" b="1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B524EBF-8965-4658-866E-C682B5ABB463}"/>
              </a:ext>
            </a:extLst>
          </p:cNvPr>
          <p:cNvGrpSpPr/>
          <p:nvPr/>
        </p:nvGrpSpPr>
        <p:grpSpPr>
          <a:xfrm>
            <a:off x="713755" y="2050135"/>
            <a:ext cx="3631931" cy="1266442"/>
            <a:chOff x="663623" y="2401056"/>
            <a:chExt cx="3631931" cy="1266442"/>
          </a:xfrm>
        </p:grpSpPr>
        <p:pic>
          <p:nvPicPr>
            <p:cNvPr id="11" name="Picture 11" descr="A picture containing red, toy, close&#10;&#10;Description automatically generated">
              <a:extLst>
                <a:ext uri="{FF2B5EF4-FFF2-40B4-BE49-F238E27FC236}">
                  <a16:creationId xmlns:a16="http://schemas.microsoft.com/office/drawing/2014/main" id="{1F9802C6-DCA3-4719-AA88-12FB179AE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750" y="2623433"/>
              <a:ext cx="3593804" cy="1044065"/>
            </a:xfrm>
            <a:prstGeom prst="rect">
              <a:avLst/>
            </a:prstGeom>
          </p:spPr>
        </p:pic>
        <p:sp>
          <p:nvSpPr>
            <p:cNvPr id="15" name="TextBox 3">
              <a:extLst>
                <a:ext uri="{FF2B5EF4-FFF2-40B4-BE49-F238E27FC236}">
                  <a16:creationId xmlns:a16="http://schemas.microsoft.com/office/drawing/2014/main" id="{7CBDE395-4502-4C1B-8B87-EAA75B609830}"/>
                </a:ext>
              </a:extLst>
            </p:cNvPr>
            <p:cNvSpPr txBox="1"/>
            <p:nvPr/>
          </p:nvSpPr>
          <p:spPr>
            <a:xfrm>
              <a:off x="663623" y="2401056"/>
              <a:ext cx="572593" cy="276999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b="1"/>
                <a:t>T=282</a:t>
              </a:r>
              <a:endParaRPr lang="en-IN" sz="1200" b="1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1D0EBFF-E6DD-4340-8123-E1447352879D}"/>
                </a:ext>
              </a:extLst>
            </p:cNvPr>
            <p:cNvSpPr/>
            <p:nvPr/>
          </p:nvSpPr>
          <p:spPr>
            <a:xfrm>
              <a:off x="1034953" y="3102000"/>
              <a:ext cx="251359" cy="399282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0B07C00-B32D-4646-B641-4BC79A56F2A8}"/>
              </a:ext>
            </a:extLst>
          </p:cNvPr>
          <p:cNvGrpSpPr/>
          <p:nvPr/>
        </p:nvGrpSpPr>
        <p:grpSpPr>
          <a:xfrm>
            <a:off x="4553020" y="2247632"/>
            <a:ext cx="3602683" cy="1085526"/>
            <a:chOff x="4476307" y="2598553"/>
            <a:chExt cx="3602683" cy="1085526"/>
          </a:xfrm>
        </p:grpSpPr>
        <p:pic>
          <p:nvPicPr>
            <p:cNvPr id="12" name="Picture 12" descr="A picture containing stop, sign, red, image&#10;&#10;Description automatically generated">
              <a:extLst>
                <a:ext uri="{FF2B5EF4-FFF2-40B4-BE49-F238E27FC236}">
                  <a16:creationId xmlns:a16="http://schemas.microsoft.com/office/drawing/2014/main" id="{20F8C05F-9EB9-42C5-A21B-397F6A75EA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-482" r="-324" b="7412"/>
            <a:stretch/>
          </p:blipFill>
          <p:spPr>
            <a:xfrm>
              <a:off x="4476307" y="2598553"/>
              <a:ext cx="3602683" cy="1085526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7AC8545-8452-4E2F-A940-44483436EE2C}"/>
                </a:ext>
              </a:extLst>
            </p:cNvPr>
            <p:cNvSpPr/>
            <p:nvPr/>
          </p:nvSpPr>
          <p:spPr>
            <a:xfrm>
              <a:off x="4766981" y="3103772"/>
              <a:ext cx="313382" cy="487887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8157E7B-B55A-4180-96C7-30FEA332E51D}"/>
              </a:ext>
            </a:extLst>
          </p:cNvPr>
          <p:cNvGrpSpPr/>
          <p:nvPr/>
        </p:nvGrpSpPr>
        <p:grpSpPr>
          <a:xfrm>
            <a:off x="8354160" y="2248063"/>
            <a:ext cx="3593804" cy="1084101"/>
            <a:chOff x="8233144" y="2598984"/>
            <a:chExt cx="3593804" cy="1084101"/>
          </a:xfrm>
        </p:grpSpPr>
        <p:pic>
          <p:nvPicPr>
            <p:cNvPr id="13" name="Picture 13" descr="A picture containing red, close&#10;&#10;Description automatically generated">
              <a:extLst>
                <a:ext uri="{FF2B5EF4-FFF2-40B4-BE49-F238E27FC236}">
                  <a16:creationId xmlns:a16="http://schemas.microsoft.com/office/drawing/2014/main" id="{0C1706D6-5B07-4904-809A-CBD3F7F44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33144" y="2598984"/>
              <a:ext cx="3593804" cy="1084101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4C03A83-7629-4048-A417-11F85888580C}"/>
                </a:ext>
              </a:extLst>
            </p:cNvPr>
            <p:cNvSpPr/>
            <p:nvPr/>
          </p:nvSpPr>
          <p:spPr>
            <a:xfrm>
              <a:off x="8497237" y="3059469"/>
              <a:ext cx="313382" cy="487887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89B5D9D-9EF5-41DE-9228-FCE531D6F9EB}"/>
              </a:ext>
            </a:extLst>
          </p:cNvPr>
          <p:cNvCxnSpPr/>
          <p:nvPr/>
        </p:nvCxnSpPr>
        <p:spPr>
          <a:xfrm>
            <a:off x="992885" y="3090483"/>
            <a:ext cx="2580167" cy="2181446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02719FD-1CD6-439C-B1C6-ED1ED7701BEB}"/>
              </a:ext>
            </a:extLst>
          </p:cNvPr>
          <p:cNvCxnSpPr>
            <a:cxnSpLocks/>
          </p:cNvCxnSpPr>
          <p:nvPr/>
        </p:nvCxnSpPr>
        <p:spPr>
          <a:xfrm>
            <a:off x="1462489" y="3028459"/>
            <a:ext cx="2075121" cy="1773865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D4EBD31-F64C-4D6F-B602-F1FEEED15FF7}"/>
              </a:ext>
            </a:extLst>
          </p:cNvPr>
          <p:cNvCxnSpPr>
            <a:cxnSpLocks/>
          </p:cNvCxnSpPr>
          <p:nvPr/>
        </p:nvCxnSpPr>
        <p:spPr>
          <a:xfrm>
            <a:off x="5095280" y="3161365"/>
            <a:ext cx="1082748" cy="772634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7D11997-0381-47FC-98AD-328DBA453E78}"/>
              </a:ext>
            </a:extLst>
          </p:cNvPr>
          <p:cNvCxnSpPr>
            <a:cxnSpLocks/>
          </p:cNvCxnSpPr>
          <p:nvPr/>
        </p:nvCxnSpPr>
        <p:spPr>
          <a:xfrm flipH="1" flipV="1">
            <a:off x="9057678" y="4182092"/>
            <a:ext cx="485554" cy="7087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A17602-6797-4E6C-92F8-977E6FFEEDB7}"/>
              </a:ext>
            </a:extLst>
          </p:cNvPr>
          <p:cNvCxnSpPr>
            <a:cxnSpLocks/>
          </p:cNvCxnSpPr>
          <p:nvPr/>
        </p:nvCxnSpPr>
        <p:spPr>
          <a:xfrm flipH="1" flipV="1">
            <a:off x="8876231" y="3144921"/>
            <a:ext cx="646831" cy="1015049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F766002-0CB0-4C4C-A569-7543C1FDD6EE}"/>
              </a:ext>
            </a:extLst>
          </p:cNvPr>
          <p:cNvCxnSpPr>
            <a:cxnSpLocks/>
          </p:cNvCxnSpPr>
          <p:nvPr/>
        </p:nvCxnSpPr>
        <p:spPr>
          <a:xfrm flipH="1">
            <a:off x="9062054" y="4174150"/>
            <a:ext cx="479833" cy="251773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25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96639-475F-4D20-B4B4-9890E5D42B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Abadi Extra Light"/>
              </a:rPr>
              <a:t>Evaluation</a:t>
            </a:r>
            <a:endParaRPr lang="en-IN">
              <a:latin typeface="Abadi Extr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95732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5446A-3BF2-4FAF-AD4F-1B2105392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>
                <a:effectLst/>
                <a:latin typeface="Abadi Extra Light"/>
                <a:ea typeface="Calibri" panose="020F0502020204030204" pitchFamily="34" charset="0"/>
                <a:cs typeface="Times New Roman"/>
              </a:rPr>
              <a:t>Table 2: </a:t>
            </a:r>
            <a:r>
              <a:rPr lang="en-US" sz="4400">
                <a:latin typeface="Abadi Extra Light"/>
              </a:rPr>
              <a:t>Time spent in different computations</a:t>
            </a:r>
            <a:endParaRPr lang="en-IN" sz="4400">
              <a:latin typeface="Abadi Extra Ligh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6591AA1-E7F9-4C50-AE96-C9562C26CF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114248"/>
              </p:ext>
            </p:extLst>
          </p:nvPr>
        </p:nvGraphicFramePr>
        <p:xfrm>
          <a:off x="1313447" y="2616868"/>
          <a:ext cx="9739300" cy="1479296"/>
        </p:xfrm>
        <a:graphic>
          <a:graphicData uri="http://schemas.openxmlformats.org/drawingml/2006/table">
            <a:tbl>
              <a:tblPr firstRow="1" firstCol="1">
                <a:tableStyleId>{3C2FFA5D-87B4-456A-9821-1D502468CF0F}</a:tableStyleId>
              </a:tblPr>
              <a:tblGrid>
                <a:gridCol w="4869650">
                  <a:extLst>
                    <a:ext uri="{9D8B030D-6E8A-4147-A177-3AD203B41FA5}">
                      <a16:colId xmlns:a16="http://schemas.microsoft.com/office/drawing/2014/main" val="1553488840"/>
                    </a:ext>
                  </a:extLst>
                </a:gridCol>
                <a:gridCol w="4869650">
                  <a:extLst>
                    <a:ext uri="{9D8B030D-6E8A-4147-A177-3AD203B41FA5}">
                      <a16:colId xmlns:a16="http://schemas.microsoft.com/office/drawing/2014/main" val="960950718"/>
                    </a:ext>
                  </a:extLst>
                </a:gridCol>
              </a:tblGrid>
              <a:tr h="2038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badi Extra Light"/>
                        </a:rPr>
                        <a:t>Computation</a:t>
                      </a:r>
                      <a:endParaRPr lang="en-IN" sz="2400">
                        <a:effectLst/>
                        <a:latin typeface="Abadi Extra Ligh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badi Extra Light"/>
                        </a:rPr>
                        <a:t>Average Time taken (milliseconds)</a:t>
                      </a:r>
                      <a:endParaRPr lang="en-IN" sz="2400">
                        <a:effectLst/>
                        <a:latin typeface="Abadi Extra Ligh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1893118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badi Extra Light"/>
                        </a:rPr>
                        <a:t>Maximum weight bipartite matching</a:t>
                      </a:r>
                      <a:endParaRPr lang="en-IN" sz="2400">
                        <a:effectLst/>
                        <a:latin typeface="Abadi Extra Ligh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badi Extra Light"/>
                        </a:rPr>
                        <a:t>10.79</a:t>
                      </a:r>
                      <a:endParaRPr lang="en-IN" sz="2400">
                        <a:effectLst/>
                        <a:latin typeface="Abadi Extra Ligh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5795685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badi Extra Light"/>
                        </a:rPr>
                        <a:t>Maximum weight independent set </a:t>
                      </a:r>
                      <a:endParaRPr lang="en-IN" sz="2400">
                        <a:effectLst/>
                        <a:latin typeface="Abadi Extra Ligh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badi Extra Light"/>
                        </a:rPr>
                        <a:t>0.69</a:t>
                      </a:r>
                      <a:endParaRPr lang="en-IN" sz="2400">
                        <a:effectLst/>
                        <a:latin typeface="Abadi Extra Ligh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58377722"/>
                  </a:ext>
                </a:extLst>
              </a:tr>
              <a:tr h="1955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badi Extra Light"/>
                        </a:rPr>
                        <a:t>Total time/iteration</a:t>
                      </a:r>
                      <a:endParaRPr lang="en-IN" sz="2400">
                        <a:effectLst/>
                        <a:latin typeface="Abadi Extra Ligh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Abadi Extra Light"/>
                        </a:rPr>
                        <a:t>590.53</a:t>
                      </a:r>
                      <a:endParaRPr lang="en-IN" sz="2400">
                        <a:effectLst/>
                        <a:latin typeface="Abadi Extra Ligh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9402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4988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B2369-9615-4FE0-9C1A-D4B2433B4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>
                <a:latin typeface="Abadi Extra Light"/>
              </a:rPr>
              <a:t>Variation of vertices(features)/edges in graph over time</a:t>
            </a:r>
            <a:endParaRPr lang="en-IN" sz="4400">
              <a:latin typeface="Abadi Extra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D9358F-BAA0-4BB7-A964-004F237B6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134755"/>
            <a:ext cx="4847426" cy="35203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666F00-1733-446C-80D4-CFD2A6E38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134756"/>
            <a:ext cx="5257799" cy="37041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16341E-9283-4F5C-A852-B689BE1368FA}"/>
              </a:ext>
            </a:extLst>
          </p:cNvPr>
          <p:cNvSpPr txBox="1"/>
          <p:nvPr/>
        </p:nvSpPr>
        <p:spPr>
          <a:xfrm>
            <a:off x="1309868" y="6431665"/>
            <a:ext cx="562722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FFFFFF"/>
                </a:solidFill>
                <a:latin typeface="Abadi Extra Light"/>
              </a:rPr>
              <a:t>All time values are in milliseconds (</a:t>
            </a:r>
            <a:r>
              <a:rPr lang="en-US" sz="1400" err="1">
                <a:solidFill>
                  <a:srgbClr val="FFFFFF"/>
                </a:solidFill>
                <a:latin typeface="Abadi Extra Light"/>
              </a:rPr>
              <a:t>ms</a:t>
            </a:r>
            <a:r>
              <a:rPr lang="en-US" sz="1400">
                <a:solidFill>
                  <a:srgbClr val="FFFFFF"/>
                </a:solidFill>
                <a:latin typeface="Abadi Extra Ligh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74296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B2369-9615-4FE0-9C1A-D4B2433B4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badi Extra Light"/>
              </a:rPr>
              <a:t>Variation of computation times </a:t>
            </a:r>
            <a:endParaRPr lang="en-IN">
              <a:latin typeface="Abadi Extra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C541D1-753E-450C-9AA3-0739D24FDE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2" b="1924"/>
          <a:stretch/>
        </p:blipFill>
        <p:spPr>
          <a:xfrm>
            <a:off x="661607" y="2166151"/>
            <a:ext cx="5364485" cy="3258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7BC87D-BAD0-4C00-8DFD-49CF83B43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66150"/>
            <a:ext cx="5529170" cy="32581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FCE56D-F816-4ABA-A9C1-DB1420AE42F6}"/>
              </a:ext>
            </a:extLst>
          </p:cNvPr>
          <p:cNvSpPr txBox="1"/>
          <p:nvPr/>
        </p:nvSpPr>
        <p:spPr>
          <a:xfrm>
            <a:off x="1309868" y="6431665"/>
            <a:ext cx="562722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FFFFFF"/>
                </a:solidFill>
                <a:latin typeface="Abadi Extra Light"/>
              </a:rPr>
              <a:t>All time values are in milliseconds (</a:t>
            </a:r>
            <a:r>
              <a:rPr lang="en-US" sz="1400" err="1">
                <a:solidFill>
                  <a:srgbClr val="FFFFFF"/>
                </a:solidFill>
                <a:latin typeface="Abadi Extra Light"/>
              </a:rPr>
              <a:t>ms</a:t>
            </a:r>
            <a:r>
              <a:rPr lang="en-US" sz="1400">
                <a:solidFill>
                  <a:srgbClr val="FFFFFF"/>
                </a:solidFill>
                <a:latin typeface="Abadi Extra Ligh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17144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08F9-0D59-4B8D-B2EB-EB791B974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badi Extra Light"/>
              </a:rPr>
              <a:t>Variation of computation times </a:t>
            </a:r>
            <a:endParaRPr lang="en-IN">
              <a:latin typeface="Abadi Extra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9F9A92-2DA1-4229-9875-E0913589F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760" y="2278085"/>
            <a:ext cx="4630086" cy="32607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01E23E-5317-4DE7-9DFC-B5F581FB6C49}"/>
              </a:ext>
            </a:extLst>
          </p:cNvPr>
          <p:cNvSpPr txBox="1"/>
          <p:nvPr/>
        </p:nvSpPr>
        <p:spPr>
          <a:xfrm>
            <a:off x="1309868" y="6431665"/>
            <a:ext cx="562722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FFFFFF"/>
                </a:solidFill>
                <a:latin typeface="Abadi Extra Light"/>
              </a:rPr>
              <a:t>All time values are in milliseconds (</a:t>
            </a:r>
            <a:r>
              <a:rPr lang="en-US" sz="1400" err="1">
                <a:solidFill>
                  <a:srgbClr val="FFFFFF"/>
                </a:solidFill>
                <a:latin typeface="Abadi Extra Light"/>
              </a:rPr>
              <a:t>ms</a:t>
            </a:r>
            <a:r>
              <a:rPr lang="en-US" sz="1400">
                <a:solidFill>
                  <a:srgbClr val="FFFFFF"/>
                </a:solidFill>
                <a:latin typeface="Abadi Extra Ligh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48808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CD90C-C665-4519-B6FE-6DCE57977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badi Extra Light"/>
              </a:rPr>
              <a:t>Challenges faced</a:t>
            </a:r>
            <a:endParaRPr lang="en-IN">
              <a:latin typeface="Abadi Extra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27411-3F1F-4C24-9354-53930ECC9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84966"/>
            <a:ext cx="10058400" cy="2676571"/>
          </a:xfrm>
        </p:spPr>
        <p:txBody>
          <a:bodyPr vert="horz" lIns="0" tIns="45720" rIns="0" bIns="45720" rtlCol="0" anchor="t">
            <a:normAutofit/>
          </a:bodyPr>
          <a:lstStyle/>
          <a:p>
            <a:pPr marL="34290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>
                <a:effectLst/>
                <a:latin typeface="Abadi Extra Light"/>
                <a:ea typeface="Abadi Extra Light" panose="020B0204020104020204" pitchFamily="34" charset="0"/>
                <a:cs typeface="Abadi Extra Light" panose="020B0204020104020204" pitchFamily="34" charset="0"/>
              </a:rPr>
              <a:t>Extracting the </a:t>
            </a:r>
            <a:r>
              <a:rPr lang="en-US">
                <a:latin typeface="Abadi Extra Light"/>
                <a:ea typeface="Abadi Extra Light" panose="020B0204020104020204" pitchFamily="34" charset="0"/>
                <a:cs typeface="Abadi Extra Light" panose="020B0204020104020204" pitchFamily="34" charset="0"/>
              </a:rPr>
              <a:t>features</a:t>
            </a:r>
            <a:r>
              <a:rPr lang="en-US">
                <a:effectLst/>
                <a:latin typeface="Abadi Extra Light"/>
                <a:ea typeface="Abadi Extra Light" panose="020B0204020104020204" pitchFamily="34" charset="0"/>
                <a:cs typeface="Abadi Extra Light" panose="020B0204020104020204" pitchFamily="34" charset="0"/>
              </a:rPr>
              <a:t>, and constructing the</a:t>
            </a:r>
            <a:r>
              <a:rPr lang="en-US">
                <a:latin typeface="Abadi Extra Light"/>
                <a:ea typeface="Abadi Extra Light" panose="020B0204020104020204" pitchFamily="34" charset="0"/>
                <a:cs typeface="Abadi Extra Light" panose="020B0204020104020204" pitchFamily="34" charset="0"/>
              </a:rPr>
              <a:t> bipartite</a:t>
            </a:r>
            <a:r>
              <a:rPr lang="en-US">
                <a:effectLst/>
                <a:latin typeface="Abadi Extra Light"/>
                <a:ea typeface="Abadi Extra Light" panose="020B0204020104020204" pitchFamily="34" charset="0"/>
                <a:cs typeface="Abadi Extra Light" panose="020B0204020104020204" pitchFamily="34" charset="0"/>
              </a:rPr>
              <a:t> graph was a challenging task, as we had to </a:t>
            </a:r>
            <a:r>
              <a:rPr lang="en-US">
                <a:latin typeface="Abadi Extra Light"/>
                <a:ea typeface="Abadi Extra Light" panose="020B0204020104020204" pitchFamily="34" charset="0"/>
                <a:cs typeface="Abadi Extra Light" panose="020B0204020104020204" pitchFamily="34" charset="0"/>
              </a:rPr>
              <a:t>finalize</a:t>
            </a:r>
            <a:r>
              <a:rPr lang="en-US">
                <a:effectLst/>
                <a:latin typeface="Abadi Extra Light"/>
                <a:ea typeface="Abadi Extra Light" panose="020B0204020104020204" pitchFamily="34" charset="0"/>
                <a:cs typeface="Abadi Extra Light" panose="020B0204020104020204" pitchFamily="34" charset="0"/>
              </a:rPr>
              <a:t> a </a:t>
            </a:r>
            <a:r>
              <a:rPr lang="en-US">
                <a:latin typeface="Abadi Extra Light"/>
                <a:ea typeface="Abadi Extra Light" panose="020B0204020104020204" pitchFamily="34" charset="0"/>
                <a:cs typeface="Abadi Extra Light" panose="020B0204020104020204" pitchFamily="34" charset="0"/>
              </a:rPr>
              <a:t>suitable</a:t>
            </a:r>
            <a:r>
              <a:rPr lang="en-US">
                <a:effectLst/>
                <a:latin typeface="Abadi Extra Light"/>
                <a:ea typeface="Abadi Extra Light" panose="020B0204020104020204" pitchFamily="34" charset="0"/>
                <a:cs typeface="Abadi Extra Light" panose="020B0204020104020204" pitchFamily="34" charset="0"/>
              </a:rPr>
              <a:t> threshold value that would yield proper features.</a:t>
            </a:r>
            <a:r>
              <a:rPr lang="en-US">
                <a:latin typeface="Abadi Extra Light"/>
                <a:ea typeface="Abadi Extra Light" panose="020B0204020104020204" pitchFamily="34" charset="0"/>
                <a:cs typeface="Abadi Extra Light" panose="020B0204020104020204" pitchFamily="34" charset="0"/>
              </a:rPr>
              <a:t> </a:t>
            </a:r>
            <a:endParaRPr lang="en-US">
              <a:latin typeface="Calibri" panose="020F0502020204030204" pitchFamily="34" charset="0"/>
              <a:ea typeface="Abadi Extra Light" panose="020B020402010402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>
                <a:latin typeface="Abadi Extra Light"/>
                <a:ea typeface="Abadi Extra Light" panose="020B0204020104020204" pitchFamily="34" charset="0"/>
                <a:cs typeface="Abadi Extra Light" panose="020B0204020104020204" pitchFamily="34" charset="0"/>
              </a:rPr>
              <a:t>We tried several threshold values and chose 0.5 as it appeared to have several events of interests in different time steps.</a:t>
            </a:r>
            <a:endParaRPr lang="en-US">
              <a:effectLst/>
              <a:latin typeface="Abadi Extra Ligh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>
                <a:effectLst/>
                <a:latin typeface="Abadi Extra Light"/>
                <a:ea typeface="Abadi Extra Light" panose="020B0204020104020204" pitchFamily="34" charset="0"/>
                <a:cs typeface="Abadi Extra Light" panose="020B0204020104020204" pitchFamily="34" charset="0"/>
              </a:rPr>
              <a:t>There was no ground truth data to validate </a:t>
            </a:r>
            <a:r>
              <a:rPr lang="en-US">
                <a:latin typeface="Abadi Extra Light"/>
                <a:ea typeface="Abadi Extra Light" panose="020B0204020104020204" pitchFamily="34" charset="0"/>
                <a:cs typeface="Abadi Extra Light" panose="020B0204020104020204" pitchFamily="34" charset="0"/>
              </a:rPr>
              <a:t>the accuracy of our</a:t>
            </a:r>
            <a:r>
              <a:rPr lang="en-US">
                <a:effectLst/>
                <a:latin typeface="Abadi Extra Light"/>
                <a:ea typeface="Abadi Extra Light" panose="020B0204020104020204" pitchFamily="34" charset="0"/>
                <a:cs typeface="Abadi Extra Light" panose="020B0204020104020204" pitchFamily="34" charset="0"/>
              </a:rPr>
              <a:t> </a:t>
            </a:r>
            <a:r>
              <a:rPr lang="en-US">
                <a:latin typeface="Abadi Extra Light"/>
                <a:ea typeface="Abadi Extra Light" panose="020B0204020104020204" pitchFamily="34" charset="0"/>
                <a:cs typeface="Abadi Extra Light" panose="020B0204020104020204" pitchFamily="34" charset="0"/>
              </a:rPr>
              <a:t>resulting events. We had to perform to visual inspection (using </a:t>
            </a:r>
            <a:r>
              <a:rPr lang="en-US" err="1">
                <a:latin typeface="Abadi Extra Light"/>
                <a:ea typeface="Abadi Extra Light" panose="020B0204020104020204" pitchFamily="34" charset="0"/>
                <a:cs typeface="Abadi Extra Light" panose="020B0204020104020204" pitchFamily="34" charset="0"/>
              </a:rPr>
              <a:t>Paraview</a:t>
            </a:r>
            <a:r>
              <a:rPr lang="en-US">
                <a:latin typeface="Abadi Extra Light"/>
                <a:ea typeface="Abadi Extra Light" panose="020B0204020104020204" pitchFamily="34" charset="0"/>
                <a:cs typeface="Abadi Extra Light" panose="020B0204020104020204" pitchFamily="34" charset="0"/>
              </a:rPr>
              <a:t>) to validate the events resulting from the method.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>
              <a:latin typeface="Abadi Extra Light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>
              <a:latin typeface="Abadi Extra Light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>
              <a:latin typeface="Abadi Extra Ligh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144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4B47E-33AC-4D36-A81C-974077F10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badi Extra Light"/>
              </a:rPr>
              <a:t>Aim : Feature Tracking</a:t>
            </a:r>
            <a:endParaRPr lang="en-IN" b="1">
              <a:latin typeface="Abadi Extra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88F7F1-F817-4CFC-B0F1-AE5702884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004" y="3478920"/>
            <a:ext cx="9728791" cy="23843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5C6ABD-143A-46C3-8954-0B0909EA44CD}"/>
              </a:ext>
            </a:extLst>
          </p:cNvPr>
          <p:cNvSpPr txBox="1"/>
          <p:nvPr/>
        </p:nvSpPr>
        <p:spPr>
          <a:xfrm>
            <a:off x="1100470" y="1977656"/>
            <a:ext cx="9999920" cy="13285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spcBef>
                <a:spcPts val="500"/>
              </a:spcBef>
              <a:buFont typeface="Arial"/>
              <a:buChar char="•"/>
            </a:pPr>
            <a:r>
              <a:rPr lang="en-US">
                <a:latin typeface="Abadi Extra Light"/>
                <a:ea typeface="+mn-lt"/>
                <a:cs typeface="+mn-lt"/>
              </a:rPr>
              <a:t>The goal of feature tracking is to algorithmically determine the temporal evolution of features in a series of data snapshots.</a:t>
            </a:r>
            <a:endParaRPr lang="en-US">
              <a:cs typeface="Calibri" panose="020F0502020204030204"/>
            </a:endParaRPr>
          </a:p>
          <a:p>
            <a:pPr marL="285750" indent="-285750" algn="just">
              <a:spcBef>
                <a:spcPts val="500"/>
              </a:spcBef>
              <a:buFont typeface="Arial"/>
              <a:buChar char="•"/>
            </a:pPr>
            <a:r>
              <a:rPr lang="en-US">
                <a:latin typeface="Abadi Extra Light"/>
                <a:ea typeface="+mn-lt"/>
                <a:cs typeface="+mn-lt"/>
              </a:rPr>
              <a:t>Typical examples of features include vortices, eddies, shocks, or topological structures</a:t>
            </a:r>
          </a:p>
          <a:p>
            <a:pPr marL="285750" indent="-285750" algn="just">
              <a:spcBef>
                <a:spcPts val="500"/>
              </a:spcBef>
              <a:buFont typeface="Arial"/>
              <a:buChar char="•"/>
            </a:pPr>
            <a:r>
              <a:rPr lang="en-US" b="1">
                <a:latin typeface="Abadi Extra Light"/>
                <a:cs typeface="Calibri"/>
              </a:rPr>
              <a:t>Feature tracking graph - </a:t>
            </a:r>
            <a:r>
              <a:rPr lang="en-US">
                <a:latin typeface="Abadi Extra Light"/>
                <a:cs typeface="Calibri"/>
              </a:rPr>
              <a:t>The graph depicting how features evolve and change over time</a:t>
            </a:r>
          </a:p>
        </p:txBody>
      </p:sp>
    </p:spTree>
    <p:extLst>
      <p:ext uri="{BB962C8B-B14F-4D97-AF65-F5344CB8AC3E}">
        <p14:creationId xmlns:p14="http://schemas.microsoft.com/office/powerpoint/2010/main" val="1411062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F7F3B-36CD-4925-97A4-EF143B675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badi Extra Light"/>
              </a:rPr>
              <a:t>Conclusion</a:t>
            </a:r>
            <a:endParaRPr lang="en-IN">
              <a:latin typeface="Abadi Extra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163767-2D90-4085-BF65-F1C9751ADC3B}"/>
              </a:ext>
            </a:extLst>
          </p:cNvPr>
          <p:cNvSpPr txBox="1"/>
          <p:nvPr/>
        </p:nvSpPr>
        <p:spPr>
          <a:xfrm>
            <a:off x="976424" y="2030818"/>
            <a:ext cx="10177130" cy="20569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 typeface="Arial,Sans-Serif"/>
              <a:buChar char="•"/>
            </a:pPr>
            <a:r>
              <a:rPr lang="en-IN">
                <a:latin typeface="Abadi Extra Light"/>
                <a:cs typeface="Calibri" panose="020F0502020204030204"/>
              </a:rPr>
              <a:t>We were able to execute all the phases of the feature tracking</a:t>
            </a:r>
            <a:endParaRPr lang="en-US">
              <a:latin typeface="Abadi Extra Light"/>
              <a:cs typeface="Calibri" panose="020F0502020204030204"/>
            </a:endParaRP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 typeface="Arial,Sans-Serif"/>
              <a:buChar char="•"/>
            </a:pPr>
            <a:r>
              <a:rPr lang="en-IN">
                <a:latin typeface="Abadi Extra Light"/>
                <a:cs typeface="Calibri" panose="020F0502020204030204"/>
              </a:rPr>
              <a:t>We could track all the events like births, deaths, splits, merges, continuations</a:t>
            </a:r>
            <a:endParaRPr lang="en-US">
              <a:latin typeface="Abadi Extra Light"/>
              <a:cs typeface="Calibri" panose="020F0502020204030204"/>
            </a:endParaRP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 typeface="Arial,Sans-Serif"/>
              <a:buChar char="•"/>
            </a:pPr>
            <a:r>
              <a:rPr lang="en-IN">
                <a:latin typeface="Abadi Extra Light"/>
                <a:cs typeface="Calibri" panose="020F0502020204030204"/>
              </a:rPr>
              <a:t>In the vortex street dataset, continuations are the most frequent event and merges are the least frequent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 typeface="Arial,Sans-Serif"/>
              <a:buChar char="•"/>
            </a:pPr>
            <a:r>
              <a:rPr lang="en-IN">
                <a:latin typeface="Abadi Extra Light"/>
                <a:cs typeface="Calibri" panose="020F0502020204030204"/>
              </a:rPr>
              <a:t>The no. of extracted features in the graph is at max 50, so the dataset is sparsely space-filled.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 typeface="Arial,Sans-Serif"/>
              <a:buChar char="•"/>
            </a:pPr>
            <a:endParaRPr lang="en-IN">
              <a:latin typeface="Abadi Extra Light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39644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96639-475F-4D20-B4B4-9890E5D42B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Abadi Extra Light"/>
              </a:rPr>
              <a:t>Thank You</a:t>
            </a:r>
            <a:endParaRPr lang="en-IN">
              <a:latin typeface="Abadi Extra Light"/>
            </a:endParaRPr>
          </a:p>
        </p:txBody>
      </p:sp>
    </p:spTree>
    <p:extLst>
      <p:ext uri="{BB962C8B-B14F-4D97-AF65-F5344CB8AC3E}">
        <p14:creationId xmlns:p14="http://schemas.microsoft.com/office/powerpoint/2010/main" val="4287075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93E69-E638-4758-96D2-EB3B21D29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badi Extra Light"/>
              </a:rPr>
              <a:t>Types of events</a:t>
            </a:r>
            <a:endParaRPr lang="en-IN" b="1">
              <a:latin typeface="Abadi Extra Light"/>
              <a:cs typeface="Calibri Ligh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FABB8F9-1C65-4995-B133-B4B1037FA7AE}"/>
              </a:ext>
            </a:extLst>
          </p:cNvPr>
          <p:cNvSpPr/>
          <p:nvPr/>
        </p:nvSpPr>
        <p:spPr>
          <a:xfrm>
            <a:off x="2025587" y="2019812"/>
            <a:ext cx="612560" cy="594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badi Extra Light"/>
              </a:rPr>
              <a:t>1</a:t>
            </a:r>
            <a:endParaRPr lang="en-IN">
              <a:latin typeface="Abadi Extra Ligh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57E3620-6737-4F76-8914-7A3F873E6B28}"/>
              </a:ext>
            </a:extLst>
          </p:cNvPr>
          <p:cNvSpPr/>
          <p:nvPr/>
        </p:nvSpPr>
        <p:spPr>
          <a:xfrm>
            <a:off x="2025587" y="2800402"/>
            <a:ext cx="612560" cy="59480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badi Extra Light"/>
              </a:rPr>
              <a:t>2</a:t>
            </a:r>
            <a:endParaRPr lang="en-IN">
              <a:latin typeface="Abadi Extra Light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B666611-6181-4769-A257-D34084211D5B}"/>
              </a:ext>
            </a:extLst>
          </p:cNvPr>
          <p:cNvSpPr/>
          <p:nvPr/>
        </p:nvSpPr>
        <p:spPr>
          <a:xfrm>
            <a:off x="2024107" y="3580992"/>
            <a:ext cx="612560" cy="59480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badi Extra Light"/>
              </a:rPr>
              <a:t>3</a:t>
            </a:r>
            <a:endParaRPr lang="en-IN">
              <a:latin typeface="Abadi Extra Ligh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B1D56FE-226C-4C30-A038-02CF3F02081E}"/>
              </a:ext>
            </a:extLst>
          </p:cNvPr>
          <p:cNvSpPr/>
          <p:nvPr/>
        </p:nvSpPr>
        <p:spPr>
          <a:xfrm>
            <a:off x="8408628" y="2735422"/>
            <a:ext cx="612560" cy="594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badi Extra Light"/>
              </a:rPr>
              <a:t>B</a:t>
            </a:r>
            <a:endParaRPr lang="en-IN">
              <a:latin typeface="Abadi Extra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CAC4CFB-80C6-49B9-8C41-E62166BE6D92}"/>
              </a:ext>
            </a:extLst>
          </p:cNvPr>
          <p:cNvSpPr/>
          <p:nvPr/>
        </p:nvSpPr>
        <p:spPr>
          <a:xfrm>
            <a:off x="8410108" y="4237230"/>
            <a:ext cx="612560" cy="59480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badi Extra Light"/>
              </a:rPr>
              <a:t>D</a:t>
            </a:r>
            <a:endParaRPr lang="en-IN">
              <a:latin typeface="Abadi Extra Ligh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824646-B0EA-4567-A77D-62A06B47BEC5}"/>
              </a:ext>
            </a:extLst>
          </p:cNvPr>
          <p:cNvSpPr/>
          <p:nvPr/>
        </p:nvSpPr>
        <p:spPr>
          <a:xfrm>
            <a:off x="8408628" y="4984562"/>
            <a:ext cx="612560" cy="59480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badi Extra Light"/>
              </a:rPr>
              <a:t>E</a:t>
            </a:r>
            <a:endParaRPr lang="en-IN">
              <a:latin typeface="Abadi Extra Ligh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CBC7FC-6B08-410E-8F63-2DC82A2F30FF}"/>
              </a:ext>
            </a:extLst>
          </p:cNvPr>
          <p:cNvSpPr/>
          <p:nvPr/>
        </p:nvSpPr>
        <p:spPr>
          <a:xfrm>
            <a:off x="8408628" y="5739038"/>
            <a:ext cx="612560" cy="59480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badi Extra Light"/>
              </a:rPr>
              <a:t>F</a:t>
            </a:r>
            <a:endParaRPr lang="en-IN">
              <a:latin typeface="Abadi Extra Ligh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76656D5-1BAA-47D5-81AF-9CF4F24E9F4B}"/>
              </a:ext>
            </a:extLst>
          </p:cNvPr>
          <p:cNvSpPr/>
          <p:nvPr/>
        </p:nvSpPr>
        <p:spPr>
          <a:xfrm>
            <a:off x="8408628" y="1988090"/>
            <a:ext cx="612560" cy="59480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badi Extra Light"/>
              </a:rPr>
              <a:t>A</a:t>
            </a:r>
            <a:endParaRPr lang="en-IN">
              <a:latin typeface="Abadi Extra Ligh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8F819A-2549-45A4-8B9D-9212873931BC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2638147" y="2317214"/>
            <a:ext cx="5770481" cy="715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9C841D-AE5A-41A8-AA05-1217F3488D93}"/>
              </a:ext>
            </a:extLst>
          </p:cNvPr>
          <p:cNvCxnSpPr>
            <a:stCxn id="5" idx="6"/>
            <a:endCxn id="8" idx="2"/>
          </p:cNvCxnSpPr>
          <p:nvPr/>
        </p:nvCxnSpPr>
        <p:spPr>
          <a:xfrm>
            <a:off x="2638147" y="3097804"/>
            <a:ext cx="5771961" cy="1436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DB2E02-A749-4CE1-BB25-0C7EB60A5D4F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2638147" y="3097804"/>
            <a:ext cx="5770481" cy="2184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06E6F1F-1338-4DB0-B3BD-605FEAB20AA7}"/>
              </a:ext>
            </a:extLst>
          </p:cNvPr>
          <p:cNvCxnSpPr>
            <a:stCxn id="6" idx="6"/>
            <a:endCxn id="10" idx="2"/>
          </p:cNvCxnSpPr>
          <p:nvPr/>
        </p:nvCxnSpPr>
        <p:spPr>
          <a:xfrm>
            <a:off x="2636667" y="3878394"/>
            <a:ext cx="5771961" cy="2158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CF370F74-527C-4C86-9848-EA0FEAEF0E46}"/>
              </a:ext>
            </a:extLst>
          </p:cNvPr>
          <p:cNvSpPr/>
          <p:nvPr/>
        </p:nvSpPr>
        <p:spPr>
          <a:xfrm>
            <a:off x="2024107" y="4364583"/>
            <a:ext cx="612560" cy="59480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badi Extra Light"/>
              </a:rPr>
              <a:t>4</a:t>
            </a:r>
            <a:endParaRPr lang="en-IN">
              <a:latin typeface="Abadi Extra Light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07EF976-953A-4AF0-9A9E-A5A43E6CE8C9}"/>
              </a:ext>
            </a:extLst>
          </p:cNvPr>
          <p:cNvCxnSpPr>
            <a:cxnSpLocks/>
            <a:stCxn id="21" idx="6"/>
            <a:endCxn id="10" idx="2"/>
          </p:cNvCxnSpPr>
          <p:nvPr/>
        </p:nvCxnSpPr>
        <p:spPr>
          <a:xfrm>
            <a:off x="2636667" y="4661985"/>
            <a:ext cx="5771961" cy="1374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520EB98C-622B-4B49-A36F-97BB3D8C98BF}"/>
              </a:ext>
            </a:extLst>
          </p:cNvPr>
          <p:cNvSpPr/>
          <p:nvPr/>
        </p:nvSpPr>
        <p:spPr>
          <a:xfrm>
            <a:off x="2024107" y="5145173"/>
            <a:ext cx="612560" cy="5948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badi Extra Light"/>
              </a:rPr>
              <a:t>5</a:t>
            </a:r>
            <a:endParaRPr lang="en-IN">
              <a:latin typeface="Abadi Extra Light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6B7DA94-1D43-4D59-8872-758EE7B2BC7F}"/>
              </a:ext>
            </a:extLst>
          </p:cNvPr>
          <p:cNvSpPr/>
          <p:nvPr/>
        </p:nvSpPr>
        <p:spPr>
          <a:xfrm>
            <a:off x="8408628" y="3486326"/>
            <a:ext cx="612560" cy="594804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badi Extra Light"/>
              </a:rPr>
              <a:t>C</a:t>
            </a:r>
            <a:endParaRPr lang="en-IN">
              <a:latin typeface="Abadi Extra Light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B106B7C-2C66-4DC1-A342-7F11245B54D9}"/>
              </a:ext>
            </a:extLst>
          </p:cNvPr>
          <p:cNvCxnSpPr>
            <a:cxnSpLocks/>
            <a:stCxn id="5" idx="6"/>
            <a:endCxn id="29" idx="2"/>
          </p:cNvCxnSpPr>
          <p:nvPr/>
        </p:nvCxnSpPr>
        <p:spPr>
          <a:xfrm>
            <a:off x="2638147" y="3097804"/>
            <a:ext cx="5770481" cy="685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3F0455E-997C-4EA1-9E47-7604C932C56C}"/>
              </a:ext>
            </a:extLst>
          </p:cNvPr>
          <p:cNvSpPr txBox="1"/>
          <p:nvPr/>
        </p:nvSpPr>
        <p:spPr>
          <a:xfrm>
            <a:off x="1251555" y="5279697"/>
            <a:ext cx="750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Abadi Extra Light"/>
              </a:rPr>
              <a:t>Death</a:t>
            </a:r>
            <a:endParaRPr lang="en-IN">
              <a:solidFill>
                <a:srgbClr val="FF0000"/>
              </a:solidFill>
              <a:latin typeface="Abadi Extra Light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0AF8F93-635D-4D97-ABB7-CE8451FACA43}"/>
              </a:ext>
            </a:extLst>
          </p:cNvPr>
          <p:cNvSpPr txBox="1"/>
          <p:nvPr/>
        </p:nvSpPr>
        <p:spPr>
          <a:xfrm>
            <a:off x="9180326" y="5851774"/>
            <a:ext cx="758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badi Extra Light"/>
              </a:rPr>
              <a:t>Merge</a:t>
            </a:r>
            <a:endParaRPr lang="en-IN">
              <a:latin typeface="Abadi Extra Light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2DF51E9-1F2C-4113-9402-A2CFC891D41D}"/>
              </a:ext>
            </a:extLst>
          </p:cNvPr>
          <p:cNvSpPr txBox="1"/>
          <p:nvPr/>
        </p:nvSpPr>
        <p:spPr>
          <a:xfrm>
            <a:off x="1413027" y="2913138"/>
            <a:ext cx="59503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>
                <a:solidFill>
                  <a:srgbClr val="0070C0"/>
                </a:solidFill>
                <a:latin typeface="Abadi Extra Light"/>
              </a:rPr>
              <a:t>Split</a:t>
            </a:r>
            <a:endParaRPr lang="en-IN">
              <a:solidFill>
                <a:srgbClr val="0070C0"/>
              </a:solidFill>
              <a:latin typeface="Abadi Extra Light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FFF5B71-D213-410D-BF77-D1D256EC54B4}"/>
              </a:ext>
            </a:extLst>
          </p:cNvPr>
          <p:cNvSpPr txBox="1"/>
          <p:nvPr/>
        </p:nvSpPr>
        <p:spPr>
          <a:xfrm>
            <a:off x="9180326" y="2863932"/>
            <a:ext cx="148175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solidFill>
                  <a:schemeClr val="accent1"/>
                </a:solidFill>
                <a:latin typeface="Abadi Extra Light"/>
              </a:rPr>
              <a:t>Continuation</a:t>
            </a:r>
            <a:endParaRPr lang="en-IN">
              <a:solidFill>
                <a:schemeClr val="accent1"/>
              </a:solidFill>
              <a:latin typeface="Abadi Extra Light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1D9C3F5-2663-451D-B972-C779B96110B0}"/>
              </a:ext>
            </a:extLst>
          </p:cNvPr>
          <p:cNvSpPr txBox="1"/>
          <p:nvPr/>
        </p:nvSpPr>
        <p:spPr>
          <a:xfrm>
            <a:off x="9180326" y="2132548"/>
            <a:ext cx="148175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solidFill>
                  <a:srgbClr val="92D050"/>
                </a:solidFill>
                <a:latin typeface="Abadi Extra Light"/>
              </a:rPr>
              <a:t>Birth</a:t>
            </a:r>
            <a:endParaRPr lang="en-IN">
              <a:solidFill>
                <a:srgbClr val="92D050"/>
              </a:solidFill>
              <a:latin typeface="Abadi Extra Light"/>
            </a:endParaRPr>
          </a:p>
        </p:txBody>
      </p:sp>
    </p:spTree>
    <p:extLst>
      <p:ext uri="{BB962C8B-B14F-4D97-AF65-F5344CB8AC3E}">
        <p14:creationId xmlns:p14="http://schemas.microsoft.com/office/powerpoint/2010/main" val="349375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35FA4-6809-46FD-A150-345AC52F1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412" y="156261"/>
            <a:ext cx="10058400" cy="1450757"/>
          </a:xfrm>
        </p:spPr>
        <p:txBody>
          <a:bodyPr>
            <a:normAutofit/>
          </a:bodyPr>
          <a:lstStyle/>
          <a:p>
            <a:r>
              <a:rPr lang="en-US" sz="4000" b="1">
                <a:latin typeface="Abadi Extra Light"/>
              </a:rPr>
              <a:t>Dataset: </a:t>
            </a:r>
            <a:r>
              <a:rPr lang="en-US" sz="3600">
                <a:latin typeface="Abadi Extra Light"/>
              </a:rPr>
              <a:t>3D Flow Around a Confined Square Cylinder</a:t>
            </a:r>
            <a:endParaRPr lang="en-IN" sz="3600">
              <a:latin typeface="Abadi Extra Light"/>
              <a:cs typeface="Calibri Light" panose="020F0302020204030204"/>
            </a:endParaRPr>
          </a:p>
        </p:txBody>
      </p:sp>
      <p:pic>
        <p:nvPicPr>
          <p:cNvPr id="6" name="Picture 6" descr="A picture containing stationary, writing implement&#10;&#10;Description automatically generated">
            <a:extLst>
              <a:ext uri="{FF2B5EF4-FFF2-40B4-BE49-F238E27FC236}">
                <a16:creationId xmlns:a16="http://schemas.microsoft.com/office/drawing/2014/main" id="{3BAC8ECA-3C23-4B5C-9C28-A15A24C55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7619" y="1836872"/>
            <a:ext cx="7926839" cy="334996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28A9A-B0D3-4EFA-B148-27B184126A35}"/>
              </a:ext>
            </a:extLst>
          </p:cNvPr>
          <p:cNvSpPr txBox="1"/>
          <p:nvPr/>
        </p:nvSpPr>
        <p:spPr>
          <a:xfrm>
            <a:off x="2101703" y="5382637"/>
            <a:ext cx="692042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Abadi Extra Light"/>
              </a:rPr>
              <a:t>508 time steps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Abadi Extra Light"/>
                <a:cs typeface="Calibri"/>
              </a:rPr>
              <a:t>Show the final output folder</a:t>
            </a:r>
          </a:p>
        </p:txBody>
      </p:sp>
    </p:spTree>
    <p:extLst>
      <p:ext uri="{BB962C8B-B14F-4D97-AF65-F5344CB8AC3E}">
        <p14:creationId xmlns:p14="http://schemas.microsoft.com/office/powerpoint/2010/main" val="3678861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96639-475F-4D20-B4B4-9890E5D42B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Abadi Extra Light"/>
              </a:rPr>
              <a:t>Actual work done</a:t>
            </a:r>
            <a:endParaRPr lang="en-IN">
              <a:latin typeface="Abadi Extra Light"/>
            </a:endParaRPr>
          </a:p>
        </p:txBody>
      </p:sp>
    </p:spTree>
    <p:extLst>
      <p:ext uri="{BB962C8B-B14F-4D97-AF65-F5344CB8AC3E}">
        <p14:creationId xmlns:p14="http://schemas.microsoft.com/office/powerpoint/2010/main" val="2053813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9394D-B319-4BC6-8CF6-DEE772AB6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badi Extra Light"/>
              </a:rPr>
              <a:t>Solution Approach</a:t>
            </a:r>
            <a:endParaRPr lang="en-IN">
              <a:latin typeface="Abadi Extra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3DE134-F7D2-4999-8067-3DF235B5F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1727"/>
            <a:ext cx="12192000" cy="25745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132372-D8B3-4301-A553-2D8DED06420E}"/>
              </a:ext>
            </a:extLst>
          </p:cNvPr>
          <p:cNvSpPr/>
          <p:nvPr/>
        </p:nvSpPr>
        <p:spPr>
          <a:xfrm>
            <a:off x="79899" y="2141727"/>
            <a:ext cx="3400148" cy="266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6BB9A40-8F7E-4F8E-827B-4C3AD35F328B}"/>
              </a:ext>
            </a:extLst>
          </p:cNvPr>
          <p:cNvGrpSpPr/>
          <p:nvPr/>
        </p:nvGrpSpPr>
        <p:grpSpPr>
          <a:xfrm>
            <a:off x="634678" y="5119866"/>
            <a:ext cx="11337400" cy="1477328"/>
            <a:chOff x="634678" y="5119866"/>
            <a:chExt cx="11337400" cy="147732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097070-F955-4573-A083-1A44ACAE3E91}"/>
                </a:ext>
              </a:extLst>
            </p:cNvPr>
            <p:cNvSpPr txBox="1"/>
            <p:nvPr/>
          </p:nvSpPr>
          <p:spPr>
            <a:xfrm>
              <a:off x="634678" y="5119867"/>
              <a:ext cx="5106362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  <a:latin typeface="Abadi Extra Light"/>
                </a:rPr>
                <a:t>a) Feature identification and extraction </a:t>
              </a:r>
            </a:p>
            <a:p>
              <a:r>
                <a:rPr lang="en-US">
                  <a:latin typeface="Abadi Extra Light"/>
                </a:rPr>
                <a:t>b) Compute overlaps and generate bipartite graph</a:t>
              </a:r>
            </a:p>
            <a:p>
              <a:r>
                <a:rPr lang="en-US">
                  <a:latin typeface="Abadi Extra Light"/>
                </a:rPr>
                <a:t>c) Find max-weight bipartite matching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9731AF-08D4-48F4-B4BF-08BDD39F1093}"/>
                </a:ext>
              </a:extLst>
            </p:cNvPr>
            <p:cNvSpPr txBox="1"/>
            <p:nvPr/>
          </p:nvSpPr>
          <p:spPr>
            <a:xfrm>
              <a:off x="6393084" y="5119866"/>
              <a:ext cx="5578994" cy="147732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Abadi Extra Light"/>
                </a:rPr>
                <a:t>d) Generate explanation graph</a:t>
              </a:r>
            </a:p>
            <a:p>
              <a:r>
                <a:rPr lang="en-US">
                  <a:latin typeface="Abadi Extra Light"/>
                </a:rPr>
                <a:t>e) Find max-weight independent set</a:t>
              </a:r>
            </a:p>
            <a:p>
              <a:r>
                <a:rPr lang="en-US">
                  <a:latin typeface="Abadi Extra Light"/>
                </a:rPr>
                <a:t>f) Add the merge, split edges based on previous step to the max-weight bipartite matching for final graph</a:t>
              </a:r>
            </a:p>
            <a:p>
              <a:endParaRPr lang="en-US">
                <a:latin typeface="Abadi Extra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7070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D09F2-B31D-4CDC-BA62-D8DBDFF07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257" y="153696"/>
            <a:ext cx="10058400" cy="1450757"/>
          </a:xfrm>
        </p:spPr>
        <p:txBody>
          <a:bodyPr/>
          <a:lstStyle/>
          <a:p>
            <a:r>
              <a:rPr lang="en-US">
                <a:latin typeface="Abadi Extra Light"/>
              </a:rPr>
              <a:t>Feature identification and extraction</a:t>
            </a:r>
            <a:endParaRPr lang="en-IN">
              <a:latin typeface="Abadi Extra Ligh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00C4E5-37E8-4CF6-BB3C-32D35F0E76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4" t="1522" r="-243" b="5851"/>
          <a:stretch/>
        </p:blipFill>
        <p:spPr>
          <a:xfrm>
            <a:off x="2809937" y="2815899"/>
            <a:ext cx="6860763" cy="290379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72E496-98B0-42EF-88DE-31173AE407BA}"/>
              </a:ext>
            </a:extLst>
          </p:cNvPr>
          <p:cNvSpPr txBox="1"/>
          <p:nvPr/>
        </p:nvSpPr>
        <p:spPr>
          <a:xfrm>
            <a:off x="1038447" y="1819176"/>
            <a:ext cx="10177130" cy="9874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500"/>
              </a:spcBef>
              <a:buFont typeface="Arial"/>
              <a:buChar char="•"/>
            </a:pPr>
            <a:r>
              <a:rPr lang="en-US">
                <a:latin typeface="Abadi Extra Light"/>
                <a:cs typeface="Calibri" panose="020F0502020204030204"/>
              </a:rPr>
              <a:t>Used </a:t>
            </a:r>
            <a:r>
              <a:rPr lang="en-US" err="1">
                <a:latin typeface="Abadi Extra Light"/>
                <a:cs typeface="Calibri" panose="020F0502020204030204"/>
              </a:rPr>
              <a:t>meshio</a:t>
            </a:r>
            <a:r>
              <a:rPr lang="en-US">
                <a:latin typeface="Abadi Extra Light"/>
                <a:cs typeface="Calibri" panose="020F0502020204030204"/>
              </a:rPr>
              <a:t> library to process input </a:t>
            </a:r>
            <a:r>
              <a:rPr lang="en-US" err="1">
                <a:latin typeface="Abadi Extra Light"/>
                <a:cs typeface="Calibri" panose="020F0502020204030204"/>
              </a:rPr>
              <a:t>vtk</a:t>
            </a:r>
            <a:r>
              <a:rPr lang="en-US">
                <a:latin typeface="Abadi Extra Light"/>
                <a:cs typeface="Calibri" panose="020F0502020204030204"/>
              </a:rPr>
              <a:t> files for each timestep </a:t>
            </a:r>
          </a:p>
          <a:p>
            <a:pPr marL="285750" indent="-285750">
              <a:spcBef>
                <a:spcPts val="500"/>
              </a:spcBef>
              <a:buFont typeface="Arial"/>
              <a:buChar char="•"/>
            </a:pPr>
            <a:r>
              <a:rPr lang="en-US">
                <a:latin typeface="Abadi Extra Light"/>
                <a:cs typeface="Calibri" panose="020F0502020204030204"/>
              </a:rPr>
              <a:t>Used</a:t>
            </a:r>
            <a:r>
              <a:rPr lang="en-US">
                <a:latin typeface="Abadi Extra Light"/>
                <a:ea typeface="+mn-lt"/>
                <a:cs typeface="+mn-lt"/>
              </a:rPr>
              <a:t> OW(Okubo-Weiss) parameter with threshold 0.5 (selected by visual inspection) to identify connected points and classify them as one feature (vortex)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9F3BB0-E831-4DF3-9CB6-209EC61AB4A6}"/>
              </a:ext>
            </a:extLst>
          </p:cNvPr>
          <p:cNvSpPr txBox="1"/>
          <p:nvPr/>
        </p:nvSpPr>
        <p:spPr>
          <a:xfrm>
            <a:off x="779363" y="6074778"/>
            <a:ext cx="1082618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rgbClr val="644030"/>
                </a:solidFill>
                <a:latin typeface="Abadi Extra Light"/>
                <a:ea typeface="+mn-lt"/>
                <a:cs typeface="+mn-lt"/>
              </a:rPr>
              <a:t>* In fluid mechanics, Okubo-Weiss parameter is a </a:t>
            </a:r>
            <a:r>
              <a:rPr lang="en-US" sz="1400">
                <a:solidFill>
                  <a:srgbClr val="644030"/>
                </a:solidFill>
                <a:latin typeface="Abadi Extra Light"/>
                <a:cs typeface="Calibri"/>
              </a:rPr>
              <a:t>measure of the relative importance of deformation (shear) and rotation (vorticity) at a given point</a:t>
            </a:r>
            <a:endParaRPr lang="en-US" sz="1400">
              <a:solidFill>
                <a:srgbClr val="644030"/>
              </a:solidFill>
              <a:latin typeface="Abadi Extra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42B433-4B50-419B-AC59-5E30EE6E574E}"/>
              </a:ext>
            </a:extLst>
          </p:cNvPr>
          <p:cNvSpPr txBox="1"/>
          <p:nvPr/>
        </p:nvSpPr>
        <p:spPr>
          <a:xfrm>
            <a:off x="3822680" y="5677684"/>
            <a:ext cx="4932363" cy="3079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Abadi Extra Light"/>
              </a:rPr>
              <a:t>Figure showing extracted features from the dataset at one timestep</a:t>
            </a:r>
            <a:endParaRPr lang="en-US" sz="1400">
              <a:latin typeface="Abadi Extra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5907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9394D-B319-4BC6-8CF6-DEE772AB6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badi Extra Light"/>
              </a:rPr>
              <a:t>Solution Approach</a:t>
            </a:r>
            <a:endParaRPr lang="en-IN">
              <a:latin typeface="Abadi Extra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3DE134-F7D2-4999-8067-3DF235B5F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1727"/>
            <a:ext cx="12192000" cy="25745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296A856-2E52-41A3-8FB7-7C6308BE9388}"/>
              </a:ext>
            </a:extLst>
          </p:cNvPr>
          <p:cNvSpPr/>
          <p:nvPr/>
        </p:nvSpPr>
        <p:spPr>
          <a:xfrm>
            <a:off x="3231470" y="2141726"/>
            <a:ext cx="1805522" cy="27054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446AE2-76AB-4B2E-9E2C-2270C10F8C67}"/>
              </a:ext>
            </a:extLst>
          </p:cNvPr>
          <p:cNvGrpSpPr/>
          <p:nvPr/>
        </p:nvGrpSpPr>
        <p:grpSpPr>
          <a:xfrm>
            <a:off x="634678" y="5119866"/>
            <a:ext cx="11337400" cy="1477328"/>
            <a:chOff x="634678" y="5119866"/>
            <a:chExt cx="11337400" cy="147732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A3D5AFE-4320-4AD5-B7E7-CED5316F985C}"/>
                </a:ext>
              </a:extLst>
            </p:cNvPr>
            <p:cNvSpPr txBox="1"/>
            <p:nvPr/>
          </p:nvSpPr>
          <p:spPr>
            <a:xfrm>
              <a:off x="634678" y="5119867"/>
              <a:ext cx="5106362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Abadi Extra Light"/>
                </a:rPr>
                <a:t>a) Feature identification and extraction </a:t>
              </a:r>
            </a:p>
            <a:p>
              <a:r>
                <a:rPr lang="en-US" b="1">
                  <a:latin typeface="Abadi Extra Light"/>
                </a:rPr>
                <a:t>b) Compute overlaps and generate bipartite graph</a:t>
              </a:r>
            </a:p>
            <a:p>
              <a:r>
                <a:rPr lang="en-US">
                  <a:latin typeface="Abadi Extra Light"/>
                </a:rPr>
                <a:t>c) Find max-weight bipartite matching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D29166-FE9C-4CB7-A3C9-BCA4638A1AD1}"/>
                </a:ext>
              </a:extLst>
            </p:cNvPr>
            <p:cNvSpPr txBox="1"/>
            <p:nvPr/>
          </p:nvSpPr>
          <p:spPr>
            <a:xfrm>
              <a:off x="6393084" y="5119866"/>
              <a:ext cx="5578994" cy="147732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Abadi Extra Light"/>
                </a:rPr>
                <a:t>d) Generate explanation graph</a:t>
              </a:r>
            </a:p>
            <a:p>
              <a:r>
                <a:rPr lang="en-US">
                  <a:latin typeface="Abadi Extra Light"/>
                </a:rPr>
                <a:t>e) Find max-weight independent set</a:t>
              </a:r>
            </a:p>
            <a:p>
              <a:r>
                <a:rPr lang="en-US">
                  <a:latin typeface="Abadi Extra Light"/>
                </a:rPr>
                <a:t>f) Add the merge, split edges based on previous step to the max-weight bipartite matching for final graph</a:t>
              </a:r>
            </a:p>
            <a:p>
              <a:endParaRPr lang="en-US">
                <a:latin typeface="Abadi Extra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3465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Application>Microsoft Office PowerPoint</Application>
  <PresentationFormat>Widescreen</PresentationFormat>
  <Slides>31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Retrospect</vt:lpstr>
      <vt:lpstr>Feature Tracking by Two-Step Optimization</vt:lpstr>
      <vt:lpstr>Problem Statement</vt:lpstr>
      <vt:lpstr>Aim : Feature Tracking</vt:lpstr>
      <vt:lpstr>Types of events</vt:lpstr>
      <vt:lpstr>Dataset: 3D Flow Around a Confined Square Cylinder</vt:lpstr>
      <vt:lpstr>Actual work done</vt:lpstr>
      <vt:lpstr>Solution Approach</vt:lpstr>
      <vt:lpstr>Feature identification and extraction</vt:lpstr>
      <vt:lpstr>Solution Approach</vt:lpstr>
      <vt:lpstr>Constructing bipartite graph</vt:lpstr>
      <vt:lpstr>Solution Approach</vt:lpstr>
      <vt:lpstr>Maximum Bipartite Matching</vt:lpstr>
      <vt:lpstr>Solution Approach</vt:lpstr>
      <vt:lpstr>Explanation graph</vt:lpstr>
      <vt:lpstr>Solution Approach</vt:lpstr>
      <vt:lpstr>Maximum Independent set</vt:lpstr>
      <vt:lpstr>Results</vt:lpstr>
      <vt:lpstr>Table 1: Count of total events</vt:lpstr>
      <vt:lpstr>Sample pictures of events detected</vt:lpstr>
      <vt:lpstr>Sample pictures of events detected</vt:lpstr>
      <vt:lpstr>Sample pictures of events detected</vt:lpstr>
      <vt:lpstr>Sample pictures of events detected</vt:lpstr>
      <vt:lpstr>Feature tracking graph</vt:lpstr>
      <vt:lpstr>Evaluation</vt:lpstr>
      <vt:lpstr>Table 2: Time spent in different computations</vt:lpstr>
      <vt:lpstr>Variation of vertices(features)/edges in graph over time</vt:lpstr>
      <vt:lpstr>Variation of computation times </vt:lpstr>
      <vt:lpstr>Variation of computation times </vt:lpstr>
      <vt:lpstr>Challenges faced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Results</dc:title>
  <dc:creator>sscdena1966@gmail.com</dc:creator>
  <cp:revision>1</cp:revision>
  <dcterms:created xsi:type="dcterms:W3CDTF">2021-12-12T07:02:32Z</dcterms:created>
  <dcterms:modified xsi:type="dcterms:W3CDTF">2021-12-13T07:50:45Z</dcterms:modified>
</cp:coreProperties>
</file>